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4"/>
  </p:sldMasterIdLst>
  <p:notesMasterIdLst>
    <p:notesMasterId r:id="rId31"/>
  </p:notesMasterIdLst>
  <p:handoutMasterIdLst>
    <p:handoutMasterId r:id="rId32"/>
  </p:handoutMasterIdLst>
  <p:sldIdLst>
    <p:sldId id="256" r:id="rId5"/>
    <p:sldId id="279" r:id="rId6"/>
    <p:sldId id="257" r:id="rId7"/>
    <p:sldId id="258" r:id="rId8"/>
    <p:sldId id="266" r:id="rId9"/>
    <p:sldId id="273" r:id="rId10"/>
    <p:sldId id="265" r:id="rId11"/>
    <p:sldId id="267" r:id="rId12"/>
    <p:sldId id="280" r:id="rId13"/>
    <p:sldId id="285" r:id="rId14"/>
    <p:sldId id="287" r:id="rId15"/>
    <p:sldId id="264" r:id="rId16"/>
    <p:sldId id="274" r:id="rId17"/>
    <p:sldId id="276" r:id="rId18"/>
    <p:sldId id="275" r:id="rId19"/>
    <p:sldId id="284" r:id="rId20"/>
    <p:sldId id="263" r:id="rId21"/>
    <p:sldId id="268" r:id="rId22"/>
    <p:sldId id="269" r:id="rId23"/>
    <p:sldId id="270" r:id="rId24"/>
    <p:sldId id="271" r:id="rId25"/>
    <p:sldId id="277" r:id="rId26"/>
    <p:sldId id="278" r:id="rId27"/>
    <p:sldId id="282" r:id="rId28"/>
    <p:sldId id="283" r:id="rId29"/>
    <p:sldId id="261" r:id="rId30"/>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ykänen Leena" initials="NL" lastIdx="1" clrIdx="0">
    <p:extLst>
      <p:ext uri="{19B8F6BF-5375-455C-9EA6-DF929625EA0E}">
        <p15:presenceInfo xmlns:p15="http://schemas.microsoft.com/office/powerpoint/2012/main" userId="Nykänen Lee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A02D"/>
    <a:srgbClr val="9A9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58D4D7-7FD5-4D3B-983C-EEAB4B316711}" v="175" dt="2020-06-29T15:17:55.278"/>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p:scale>
          <a:sx n="90" d="100"/>
          <a:sy n="90" d="100"/>
        </p:scale>
        <p:origin x="798" y="6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13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ykänen Leena" userId="61afb792-b9b6-42a8-9001-778a4982ba7e" providerId="ADAL" clId="{1F58D4D7-7FD5-4D3B-983C-EEAB4B316711}"/>
    <pc:docChg chg="undo custSel addSld delSld modSld sldOrd addMainMaster delMainMaster">
      <pc:chgData name="Nykänen Leena" userId="61afb792-b9b6-42a8-9001-778a4982ba7e" providerId="ADAL" clId="{1F58D4D7-7FD5-4D3B-983C-EEAB4B316711}" dt="2020-06-29T15:21:26.292" v="21027" actId="20577"/>
      <pc:docMkLst>
        <pc:docMk/>
      </pc:docMkLst>
      <pc:sldChg chg="addSp modSp">
        <pc:chgData name="Nykänen Leena" userId="61afb792-b9b6-42a8-9001-778a4982ba7e" providerId="ADAL" clId="{1F58D4D7-7FD5-4D3B-983C-EEAB4B316711}" dt="2020-06-29T08:11:07.890" v="19936" actId="20577"/>
        <pc:sldMkLst>
          <pc:docMk/>
          <pc:sldMk cId="0" sldId="257"/>
        </pc:sldMkLst>
        <pc:spChg chg="mod">
          <ac:chgData name="Nykänen Leena" userId="61afb792-b9b6-42a8-9001-778a4982ba7e" providerId="ADAL" clId="{1F58D4D7-7FD5-4D3B-983C-EEAB4B316711}" dt="2020-06-15T06:07:50.670" v="664" actId="2711"/>
          <ac:spMkLst>
            <pc:docMk/>
            <pc:sldMk cId="0" sldId="257"/>
            <ac:spMk id="3" creationId="{00000000-0000-0000-0000-000000000000}"/>
          </ac:spMkLst>
        </pc:spChg>
        <pc:spChg chg="add mod">
          <ac:chgData name="Nykänen Leena" userId="61afb792-b9b6-42a8-9001-778a4982ba7e" providerId="ADAL" clId="{1F58D4D7-7FD5-4D3B-983C-EEAB4B316711}" dt="2020-06-29T08:11:07.890" v="19936" actId="20577"/>
          <ac:spMkLst>
            <pc:docMk/>
            <pc:sldMk cId="0" sldId="257"/>
            <ac:spMk id="4" creationId="{5AF0C756-9FB2-47DA-B5A3-289D938DDFB5}"/>
          </ac:spMkLst>
        </pc:spChg>
      </pc:sldChg>
      <pc:sldChg chg="del">
        <pc:chgData name="Nykänen Leena" userId="61afb792-b9b6-42a8-9001-778a4982ba7e" providerId="ADAL" clId="{1F58D4D7-7FD5-4D3B-983C-EEAB4B316711}" dt="2020-06-17T05:45:17.293" v="17466" actId="2696"/>
        <pc:sldMkLst>
          <pc:docMk/>
          <pc:sldMk cId="3639572995" sldId="262"/>
        </pc:sldMkLst>
      </pc:sldChg>
      <pc:sldChg chg="modSp">
        <pc:chgData name="Nykänen Leena" userId="61afb792-b9b6-42a8-9001-778a4982ba7e" providerId="ADAL" clId="{1F58D4D7-7FD5-4D3B-983C-EEAB4B316711}" dt="2020-06-17T06:39:54.398" v="19588" actId="20577"/>
        <pc:sldMkLst>
          <pc:docMk/>
          <pc:sldMk cId="1538278478" sldId="263"/>
        </pc:sldMkLst>
        <pc:spChg chg="mod">
          <ac:chgData name="Nykänen Leena" userId="61afb792-b9b6-42a8-9001-778a4982ba7e" providerId="ADAL" clId="{1F58D4D7-7FD5-4D3B-983C-EEAB4B316711}" dt="2020-06-17T06:39:54.398" v="19588" actId="20577"/>
          <ac:spMkLst>
            <pc:docMk/>
            <pc:sldMk cId="1538278478" sldId="263"/>
            <ac:spMk id="6" creationId="{F2670ED1-ACA3-49FA-802A-25BB8ED528E2}"/>
          </ac:spMkLst>
        </pc:spChg>
      </pc:sldChg>
      <pc:sldChg chg="modSp">
        <pc:chgData name="Nykänen Leena" userId="61afb792-b9b6-42a8-9001-778a4982ba7e" providerId="ADAL" clId="{1F58D4D7-7FD5-4D3B-983C-EEAB4B316711}" dt="2020-06-17T06:27:09.797" v="17988" actId="20577"/>
        <pc:sldMkLst>
          <pc:docMk/>
          <pc:sldMk cId="704572495" sldId="264"/>
        </pc:sldMkLst>
        <pc:spChg chg="mod">
          <ac:chgData name="Nykänen Leena" userId="61afb792-b9b6-42a8-9001-778a4982ba7e" providerId="ADAL" clId="{1F58D4D7-7FD5-4D3B-983C-EEAB4B316711}" dt="2020-06-15T06:43:27.660" v="3192" actId="20577"/>
          <ac:spMkLst>
            <pc:docMk/>
            <pc:sldMk cId="704572495" sldId="264"/>
            <ac:spMk id="2" creationId="{E78BDDB8-048F-481C-9FDD-BDD7FDB68B81}"/>
          </ac:spMkLst>
        </pc:spChg>
        <pc:spChg chg="mod">
          <ac:chgData name="Nykänen Leena" userId="61afb792-b9b6-42a8-9001-778a4982ba7e" providerId="ADAL" clId="{1F58D4D7-7FD5-4D3B-983C-EEAB4B316711}" dt="2020-06-17T06:27:09.797" v="17988" actId="20577"/>
          <ac:spMkLst>
            <pc:docMk/>
            <pc:sldMk cId="704572495" sldId="264"/>
            <ac:spMk id="3" creationId="{CEF181D5-38A9-47C1-B83E-2FB1B2A1AC77}"/>
          </ac:spMkLst>
        </pc:spChg>
      </pc:sldChg>
      <pc:sldChg chg="modSp">
        <pc:chgData name="Nykänen Leena" userId="61afb792-b9b6-42a8-9001-778a4982ba7e" providerId="ADAL" clId="{1F58D4D7-7FD5-4D3B-983C-EEAB4B316711}" dt="2020-06-15T06:24:43.981" v="2219" actId="20577"/>
        <pc:sldMkLst>
          <pc:docMk/>
          <pc:sldMk cId="2487440191" sldId="266"/>
        </pc:sldMkLst>
        <pc:spChg chg="mod">
          <ac:chgData name="Nykänen Leena" userId="61afb792-b9b6-42a8-9001-778a4982ba7e" providerId="ADAL" clId="{1F58D4D7-7FD5-4D3B-983C-EEAB4B316711}" dt="2020-06-15T06:24:02.806" v="2208" actId="14100"/>
          <ac:spMkLst>
            <pc:docMk/>
            <pc:sldMk cId="2487440191" sldId="266"/>
            <ac:spMk id="5" creationId="{278879BD-1B5C-4268-B487-2F5572C67781}"/>
          </ac:spMkLst>
        </pc:spChg>
        <pc:spChg chg="mod">
          <ac:chgData name="Nykänen Leena" userId="61afb792-b9b6-42a8-9001-778a4982ba7e" providerId="ADAL" clId="{1F58D4D7-7FD5-4D3B-983C-EEAB4B316711}" dt="2020-06-15T06:24:07.556" v="2209" actId="14100"/>
          <ac:spMkLst>
            <pc:docMk/>
            <pc:sldMk cId="2487440191" sldId="266"/>
            <ac:spMk id="8" creationId="{A6DD8121-EE95-4B63-BF8E-3E2C35F6136E}"/>
          </ac:spMkLst>
        </pc:spChg>
        <pc:spChg chg="mod">
          <ac:chgData name="Nykänen Leena" userId="61afb792-b9b6-42a8-9001-778a4982ba7e" providerId="ADAL" clId="{1F58D4D7-7FD5-4D3B-983C-EEAB4B316711}" dt="2020-06-15T06:24:43.981" v="2219" actId="20577"/>
          <ac:spMkLst>
            <pc:docMk/>
            <pc:sldMk cId="2487440191" sldId="266"/>
            <ac:spMk id="13" creationId="{97BF0F00-ACD9-4087-A00A-5E7830F05231}"/>
          </ac:spMkLst>
        </pc:spChg>
      </pc:sldChg>
      <pc:sldChg chg="modSp">
        <pc:chgData name="Nykänen Leena" userId="61afb792-b9b6-42a8-9001-778a4982ba7e" providerId="ADAL" clId="{1F58D4D7-7FD5-4D3B-983C-EEAB4B316711}" dt="2020-06-17T06:44:02.313" v="19637" actId="20577"/>
        <pc:sldMkLst>
          <pc:docMk/>
          <pc:sldMk cId="572528131" sldId="267"/>
        </pc:sldMkLst>
        <pc:spChg chg="mod">
          <ac:chgData name="Nykänen Leena" userId="61afb792-b9b6-42a8-9001-778a4982ba7e" providerId="ADAL" clId="{1F58D4D7-7FD5-4D3B-983C-EEAB4B316711}" dt="2020-06-17T06:44:02.313" v="19637" actId="20577"/>
          <ac:spMkLst>
            <pc:docMk/>
            <pc:sldMk cId="572528131" sldId="267"/>
            <ac:spMk id="4" creationId="{22CB4603-1C04-43AF-A2AB-CA6075024DEE}"/>
          </ac:spMkLst>
        </pc:spChg>
      </pc:sldChg>
      <pc:sldChg chg="modSp">
        <pc:chgData name="Nykänen Leena" userId="61afb792-b9b6-42a8-9001-778a4982ba7e" providerId="ADAL" clId="{1F58D4D7-7FD5-4D3B-983C-EEAB4B316711}" dt="2020-06-15T07:07:08.282" v="3604" actId="20577"/>
        <pc:sldMkLst>
          <pc:docMk/>
          <pc:sldMk cId="1188073366" sldId="268"/>
        </pc:sldMkLst>
        <pc:spChg chg="mod">
          <ac:chgData name="Nykänen Leena" userId="61afb792-b9b6-42a8-9001-778a4982ba7e" providerId="ADAL" clId="{1F58D4D7-7FD5-4D3B-983C-EEAB4B316711}" dt="2020-06-15T07:06:14.508" v="3602" actId="20577"/>
          <ac:spMkLst>
            <pc:docMk/>
            <pc:sldMk cId="1188073366" sldId="268"/>
            <ac:spMk id="2" creationId="{277FE7BD-2F8E-4E96-BCDE-3D9AE0B18F74}"/>
          </ac:spMkLst>
        </pc:spChg>
        <pc:spChg chg="mod">
          <ac:chgData name="Nykänen Leena" userId="61afb792-b9b6-42a8-9001-778a4982ba7e" providerId="ADAL" clId="{1F58D4D7-7FD5-4D3B-983C-EEAB4B316711}" dt="2020-06-15T07:07:08.282" v="3604" actId="20577"/>
          <ac:spMkLst>
            <pc:docMk/>
            <pc:sldMk cId="1188073366" sldId="268"/>
            <ac:spMk id="3" creationId="{97DFA116-5421-4DC2-9890-4F80B81F1290}"/>
          </ac:spMkLst>
        </pc:spChg>
      </pc:sldChg>
      <pc:sldChg chg="modSp">
        <pc:chgData name="Nykänen Leena" userId="61afb792-b9b6-42a8-9001-778a4982ba7e" providerId="ADAL" clId="{1F58D4D7-7FD5-4D3B-983C-EEAB4B316711}" dt="2020-06-15T09:26:53.065" v="14158" actId="27636"/>
        <pc:sldMkLst>
          <pc:docMk/>
          <pc:sldMk cId="2889519453" sldId="269"/>
        </pc:sldMkLst>
        <pc:spChg chg="mod">
          <ac:chgData name="Nykänen Leena" userId="61afb792-b9b6-42a8-9001-778a4982ba7e" providerId="ADAL" clId="{1F58D4D7-7FD5-4D3B-983C-EEAB4B316711}" dt="2020-06-15T09:26:53.065" v="14158" actId="27636"/>
          <ac:spMkLst>
            <pc:docMk/>
            <pc:sldMk cId="2889519453" sldId="269"/>
            <ac:spMk id="3" creationId="{9F7EA20A-A1BD-4904-9D5D-CE5F88002BC9}"/>
          </ac:spMkLst>
        </pc:spChg>
      </pc:sldChg>
      <pc:sldChg chg="modSp">
        <pc:chgData name="Nykänen Leena" userId="61afb792-b9b6-42a8-9001-778a4982ba7e" providerId="ADAL" clId="{1F58D4D7-7FD5-4D3B-983C-EEAB4B316711}" dt="2020-06-15T09:30:34.768" v="14774" actId="27636"/>
        <pc:sldMkLst>
          <pc:docMk/>
          <pc:sldMk cId="1415805917" sldId="270"/>
        </pc:sldMkLst>
        <pc:spChg chg="mod">
          <ac:chgData name="Nykänen Leena" userId="61afb792-b9b6-42a8-9001-778a4982ba7e" providerId="ADAL" clId="{1F58D4D7-7FD5-4D3B-983C-EEAB4B316711}" dt="2020-06-15T09:30:34.768" v="14774" actId="27636"/>
          <ac:spMkLst>
            <pc:docMk/>
            <pc:sldMk cId="1415805917" sldId="270"/>
            <ac:spMk id="3" creationId="{A7A90485-2F62-47BF-940C-DA8F1DEC3311}"/>
          </ac:spMkLst>
        </pc:spChg>
      </pc:sldChg>
      <pc:sldChg chg="addSp delSp modSp">
        <pc:chgData name="Nykänen Leena" userId="61afb792-b9b6-42a8-9001-778a4982ba7e" providerId="ADAL" clId="{1F58D4D7-7FD5-4D3B-983C-EEAB4B316711}" dt="2020-06-15T09:39:31.716" v="14781" actId="14734"/>
        <pc:sldMkLst>
          <pc:docMk/>
          <pc:sldMk cId="2284437115" sldId="271"/>
        </pc:sldMkLst>
        <pc:spChg chg="mod">
          <ac:chgData name="Nykänen Leena" userId="61afb792-b9b6-42a8-9001-778a4982ba7e" providerId="ADAL" clId="{1F58D4D7-7FD5-4D3B-983C-EEAB4B316711}" dt="2020-06-15T08:08:36.770" v="9648" actId="20577"/>
          <ac:spMkLst>
            <pc:docMk/>
            <pc:sldMk cId="2284437115" sldId="271"/>
            <ac:spMk id="2" creationId="{BAFD9221-3538-434C-A81F-F655F17AED58}"/>
          </ac:spMkLst>
        </pc:spChg>
        <pc:spChg chg="mod">
          <ac:chgData name="Nykänen Leena" userId="61afb792-b9b6-42a8-9001-778a4982ba7e" providerId="ADAL" clId="{1F58D4D7-7FD5-4D3B-983C-EEAB4B316711}" dt="2020-06-15T08:18:12.501" v="10237" actId="1076"/>
          <ac:spMkLst>
            <pc:docMk/>
            <pc:sldMk cId="2284437115" sldId="271"/>
            <ac:spMk id="6" creationId="{27D19C99-0D54-4650-91A1-BF1D200B4B06}"/>
          </ac:spMkLst>
        </pc:spChg>
        <pc:spChg chg="mod">
          <ac:chgData name="Nykänen Leena" userId="61afb792-b9b6-42a8-9001-778a4982ba7e" providerId="ADAL" clId="{1F58D4D7-7FD5-4D3B-983C-EEAB4B316711}" dt="2020-06-15T08:17:47.425" v="10231" actId="14100"/>
          <ac:spMkLst>
            <pc:docMk/>
            <pc:sldMk cId="2284437115" sldId="271"/>
            <ac:spMk id="7" creationId="{8EC3BF77-8B7E-4F19-99AB-F9ABD597D607}"/>
          </ac:spMkLst>
        </pc:spChg>
        <pc:spChg chg="mod">
          <ac:chgData name="Nykänen Leena" userId="61afb792-b9b6-42a8-9001-778a4982ba7e" providerId="ADAL" clId="{1F58D4D7-7FD5-4D3B-983C-EEAB4B316711}" dt="2020-06-15T08:17:55.827" v="10234" actId="1076"/>
          <ac:spMkLst>
            <pc:docMk/>
            <pc:sldMk cId="2284437115" sldId="271"/>
            <ac:spMk id="8" creationId="{EDA7E9BE-F9FC-485A-BBE3-9C27AB0443DD}"/>
          </ac:spMkLst>
        </pc:spChg>
        <pc:spChg chg="mod">
          <ac:chgData name="Nykänen Leena" userId="61afb792-b9b6-42a8-9001-778a4982ba7e" providerId="ADAL" clId="{1F58D4D7-7FD5-4D3B-983C-EEAB4B316711}" dt="2020-06-15T08:17:53.311" v="10233" actId="1076"/>
          <ac:spMkLst>
            <pc:docMk/>
            <pc:sldMk cId="2284437115" sldId="271"/>
            <ac:spMk id="9" creationId="{1735AA15-081E-4E30-890C-FC3F2B684F1B}"/>
          </ac:spMkLst>
        </pc:spChg>
        <pc:spChg chg="mod">
          <ac:chgData name="Nykänen Leena" userId="61afb792-b9b6-42a8-9001-778a4982ba7e" providerId="ADAL" clId="{1F58D4D7-7FD5-4D3B-983C-EEAB4B316711}" dt="2020-06-15T08:17:58.829" v="10235" actId="1076"/>
          <ac:spMkLst>
            <pc:docMk/>
            <pc:sldMk cId="2284437115" sldId="271"/>
            <ac:spMk id="10" creationId="{30D5B84C-A80D-4D7E-8957-B635C8A4CDE4}"/>
          </ac:spMkLst>
        </pc:spChg>
        <pc:spChg chg="mod">
          <ac:chgData name="Nykänen Leena" userId="61afb792-b9b6-42a8-9001-778a4982ba7e" providerId="ADAL" clId="{1F58D4D7-7FD5-4D3B-983C-EEAB4B316711}" dt="2020-06-15T08:18:02.507" v="10236" actId="1076"/>
          <ac:spMkLst>
            <pc:docMk/>
            <pc:sldMk cId="2284437115" sldId="271"/>
            <ac:spMk id="11" creationId="{DD6C42F2-C8E7-4F00-AE13-5DEC29A4FEE7}"/>
          </ac:spMkLst>
        </pc:spChg>
        <pc:spChg chg="mod">
          <ac:chgData name="Nykänen Leena" userId="61afb792-b9b6-42a8-9001-778a4982ba7e" providerId="ADAL" clId="{1F58D4D7-7FD5-4D3B-983C-EEAB4B316711}" dt="2020-06-15T08:17:50.079" v="10232" actId="1076"/>
          <ac:spMkLst>
            <pc:docMk/>
            <pc:sldMk cId="2284437115" sldId="271"/>
            <ac:spMk id="12" creationId="{0B6A3F82-2EAF-4CB6-9F37-6E48B6E9858C}"/>
          </ac:spMkLst>
        </pc:spChg>
        <pc:spChg chg="add del mod">
          <ac:chgData name="Nykänen Leena" userId="61afb792-b9b6-42a8-9001-778a4982ba7e" providerId="ADAL" clId="{1F58D4D7-7FD5-4D3B-983C-EEAB4B316711}" dt="2020-06-15T07:30:16.646" v="5177" actId="478"/>
          <ac:spMkLst>
            <pc:docMk/>
            <pc:sldMk cId="2284437115" sldId="271"/>
            <ac:spMk id="13" creationId="{8700FD1F-E302-4385-9815-0FCBB562A168}"/>
          </ac:spMkLst>
        </pc:spChg>
        <pc:graphicFrameChg chg="modGraphic">
          <ac:chgData name="Nykänen Leena" userId="61afb792-b9b6-42a8-9001-778a4982ba7e" providerId="ADAL" clId="{1F58D4D7-7FD5-4D3B-983C-EEAB4B316711}" dt="2020-06-15T09:39:31.716" v="14781" actId="14734"/>
          <ac:graphicFrameMkLst>
            <pc:docMk/>
            <pc:sldMk cId="2284437115" sldId="271"/>
            <ac:graphicFrameMk id="4" creationId="{B663AA4E-B806-4AB3-865C-56564B2C1037}"/>
          </ac:graphicFrameMkLst>
        </pc:graphicFrameChg>
      </pc:sldChg>
      <pc:sldChg chg="modSp">
        <pc:chgData name="Nykänen Leena" userId="61afb792-b9b6-42a8-9001-778a4982ba7e" providerId="ADAL" clId="{1F58D4D7-7FD5-4D3B-983C-EEAB4B316711}" dt="2020-06-15T09:23:55.258" v="13791" actId="1076"/>
        <pc:sldMkLst>
          <pc:docMk/>
          <pc:sldMk cId="849246732" sldId="273"/>
        </pc:sldMkLst>
        <pc:spChg chg="mod">
          <ac:chgData name="Nykänen Leena" userId="61afb792-b9b6-42a8-9001-778a4982ba7e" providerId="ADAL" clId="{1F58D4D7-7FD5-4D3B-983C-EEAB4B316711}" dt="2020-06-15T09:23:55.258" v="13791" actId="1076"/>
          <ac:spMkLst>
            <pc:docMk/>
            <pc:sldMk cId="849246732" sldId="273"/>
            <ac:spMk id="3" creationId="{5BA44134-0947-4B52-83E9-2F14A7456195}"/>
          </ac:spMkLst>
        </pc:spChg>
        <pc:spChg chg="mod">
          <ac:chgData name="Nykänen Leena" userId="61afb792-b9b6-42a8-9001-778a4982ba7e" providerId="ADAL" clId="{1F58D4D7-7FD5-4D3B-983C-EEAB4B316711}" dt="2020-06-15T09:23:14.848" v="13770" actId="20577"/>
          <ac:spMkLst>
            <pc:docMk/>
            <pc:sldMk cId="849246732" sldId="273"/>
            <ac:spMk id="4" creationId="{8ECF2A8E-BD48-450D-884B-AD46F9A4E273}"/>
          </ac:spMkLst>
        </pc:spChg>
        <pc:spChg chg="mod">
          <ac:chgData name="Nykänen Leena" userId="61afb792-b9b6-42a8-9001-778a4982ba7e" providerId="ADAL" clId="{1F58D4D7-7FD5-4D3B-983C-EEAB4B316711}" dt="2020-06-15T09:23:25.475" v="13785" actId="20577"/>
          <ac:spMkLst>
            <pc:docMk/>
            <pc:sldMk cId="849246732" sldId="273"/>
            <ac:spMk id="7" creationId="{0B9B309D-F814-4204-9760-B201716262FE}"/>
          </ac:spMkLst>
        </pc:spChg>
      </pc:sldChg>
      <pc:sldChg chg="modSp">
        <pc:chgData name="Nykänen Leena" userId="61afb792-b9b6-42a8-9001-778a4982ba7e" providerId="ADAL" clId="{1F58D4D7-7FD5-4D3B-983C-EEAB4B316711}" dt="2020-06-17T05:52:41.809" v="17713" actId="14100"/>
        <pc:sldMkLst>
          <pc:docMk/>
          <pc:sldMk cId="4257042434" sldId="274"/>
        </pc:sldMkLst>
        <pc:spChg chg="mod">
          <ac:chgData name="Nykänen Leena" userId="61afb792-b9b6-42a8-9001-778a4982ba7e" providerId="ADAL" clId="{1F58D4D7-7FD5-4D3B-983C-EEAB4B316711}" dt="2020-06-17T05:46:53.753" v="17626" actId="2711"/>
          <ac:spMkLst>
            <pc:docMk/>
            <pc:sldMk cId="4257042434" sldId="274"/>
            <ac:spMk id="3" creationId="{0AE6E8FF-CBE3-489F-92D2-3F6439A84D0F}"/>
          </ac:spMkLst>
        </pc:spChg>
        <pc:spChg chg="mod">
          <ac:chgData name="Nykänen Leena" userId="61afb792-b9b6-42a8-9001-778a4982ba7e" providerId="ADAL" clId="{1F58D4D7-7FD5-4D3B-983C-EEAB4B316711}" dt="2020-06-17T05:46:35.986" v="17615" actId="1076"/>
          <ac:spMkLst>
            <pc:docMk/>
            <pc:sldMk cId="4257042434" sldId="274"/>
            <ac:spMk id="9" creationId="{4CDA96EF-E2F2-48E5-B61F-8C20A918A965}"/>
          </ac:spMkLst>
        </pc:spChg>
        <pc:spChg chg="mod">
          <ac:chgData name="Nykänen Leena" userId="61afb792-b9b6-42a8-9001-778a4982ba7e" providerId="ADAL" clId="{1F58D4D7-7FD5-4D3B-983C-EEAB4B316711}" dt="2020-06-17T05:46:42.290" v="17617" actId="1076"/>
          <ac:spMkLst>
            <pc:docMk/>
            <pc:sldMk cId="4257042434" sldId="274"/>
            <ac:spMk id="10" creationId="{0644A51B-F3A7-4F69-BFFF-02A2D35497C8}"/>
          </ac:spMkLst>
        </pc:spChg>
        <pc:spChg chg="mod">
          <ac:chgData name="Nykänen Leena" userId="61afb792-b9b6-42a8-9001-778a4982ba7e" providerId="ADAL" clId="{1F58D4D7-7FD5-4D3B-983C-EEAB4B316711}" dt="2020-06-17T05:50:05.457" v="17681" actId="1076"/>
          <ac:spMkLst>
            <pc:docMk/>
            <pc:sldMk cId="4257042434" sldId="274"/>
            <ac:spMk id="13" creationId="{71E8BFBB-6A6B-489E-BF89-5225FD1FCAC6}"/>
          </ac:spMkLst>
        </pc:spChg>
        <pc:spChg chg="mod">
          <ac:chgData name="Nykänen Leena" userId="61afb792-b9b6-42a8-9001-778a4982ba7e" providerId="ADAL" clId="{1F58D4D7-7FD5-4D3B-983C-EEAB4B316711}" dt="2020-06-17T05:48:23.386" v="17656" actId="1076"/>
          <ac:spMkLst>
            <pc:docMk/>
            <pc:sldMk cId="4257042434" sldId="274"/>
            <ac:spMk id="14" creationId="{D362C2BA-ECAF-41B1-B8AE-A9C27A56AC98}"/>
          </ac:spMkLst>
        </pc:spChg>
        <pc:spChg chg="mod">
          <ac:chgData name="Nykänen Leena" userId="61afb792-b9b6-42a8-9001-778a4982ba7e" providerId="ADAL" clId="{1F58D4D7-7FD5-4D3B-983C-EEAB4B316711}" dt="2020-06-17T05:49:18.642" v="17671" actId="1076"/>
          <ac:spMkLst>
            <pc:docMk/>
            <pc:sldMk cId="4257042434" sldId="274"/>
            <ac:spMk id="15" creationId="{2A3013E6-86BB-46BC-ACE8-BD91555C07C5}"/>
          </ac:spMkLst>
        </pc:spChg>
        <pc:spChg chg="mod">
          <ac:chgData name="Nykänen Leena" userId="61afb792-b9b6-42a8-9001-778a4982ba7e" providerId="ADAL" clId="{1F58D4D7-7FD5-4D3B-983C-EEAB4B316711}" dt="2020-06-17T05:51:59.616" v="17704" actId="1076"/>
          <ac:spMkLst>
            <pc:docMk/>
            <pc:sldMk cId="4257042434" sldId="274"/>
            <ac:spMk id="16" creationId="{51F13AF3-04E6-4019-88E3-E11347CB675D}"/>
          </ac:spMkLst>
        </pc:spChg>
        <pc:spChg chg="mod">
          <ac:chgData name="Nykänen Leena" userId="61afb792-b9b6-42a8-9001-778a4982ba7e" providerId="ADAL" clId="{1F58D4D7-7FD5-4D3B-983C-EEAB4B316711}" dt="2020-06-17T05:52:18.538" v="17707" actId="1076"/>
          <ac:spMkLst>
            <pc:docMk/>
            <pc:sldMk cId="4257042434" sldId="274"/>
            <ac:spMk id="44" creationId="{9037C8CB-376B-4A49-91F2-5EB5D5D549D3}"/>
          </ac:spMkLst>
        </pc:spChg>
        <pc:spChg chg="mod">
          <ac:chgData name="Nykänen Leena" userId="61afb792-b9b6-42a8-9001-778a4982ba7e" providerId="ADAL" clId="{1F58D4D7-7FD5-4D3B-983C-EEAB4B316711}" dt="2020-06-17T05:52:02.545" v="17705" actId="1076"/>
          <ac:spMkLst>
            <pc:docMk/>
            <pc:sldMk cId="4257042434" sldId="274"/>
            <ac:spMk id="51" creationId="{0BD645A0-9483-46F9-BDBF-83E3FCB0A933}"/>
          </ac:spMkLst>
        </pc:spChg>
        <pc:spChg chg="mod">
          <ac:chgData name="Nykänen Leena" userId="61afb792-b9b6-42a8-9001-778a4982ba7e" providerId="ADAL" clId="{1F58D4D7-7FD5-4D3B-983C-EEAB4B316711}" dt="2020-06-17T05:48:18.089" v="17648" actId="1076"/>
          <ac:spMkLst>
            <pc:docMk/>
            <pc:sldMk cId="4257042434" sldId="274"/>
            <ac:spMk id="74" creationId="{5FD85B12-E107-4A28-839D-9204A80DA3D3}"/>
          </ac:spMkLst>
        </pc:spChg>
        <pc:spChg chg="mod">
          <ac:chgData name="Nykänen Leena" userId="61afb792-b9b6-42a8-9001-778a4982ba7e" providerId="ADAL" clId="{1F58D4D7-7FD5-4D3B-983C-EEAB4B316711}" dt="2020-06-17T05:50:43.136" v="17688" actId="1076"/>
          <ac:spMkLst>
            <pc:docMk/>
            <pc:sldMk cId="4257042434" sldId="274"/>
            <ac:spMk id="75" creationId="{BF395F04-DB12-4FBD-9FC1-18EDF6CC0E36}"/>
          </ac:spMkLst>
        </pc:spChg>
        <pc:spChg chg="mod">
          <ac:chgData name="Nykänen Leena" userId="61afb792-b9b6-42a8-9001-778a4982ba7e" providerId="ADAL" clId="{1F58D4D7-7FD5-4D3B-983C-EEAB4B316711}" dt="2020-06-17T05:50:22.408" v="17682" actId="1076"/>
          <ac:spMkLst>
            <pc:docMk/>
            <pc:sldMk cId="4257042434" sldId="274"/>
            <ac:spMk id="76" creationId="{0A5EB705-986F-4123-83D7-9DFDFDD392D4}"/>
          </ac:spMkLst>
        </pc:spChg>
        <pc:spChg chg="mod">
          <ac:chgData name="Nykänen Leena" userId="61afb792-b9b6-42a8-9001-778a4982ba7e" providerId="ADAL" clId="{1F58D4D7-7FD5-4D3B-983C-EEAB4B316711}" dt="2020-06-17T05:52:32.977" v="17710" actId="1076"/>
          <ac:spMkLst>
            <pc:docMk/>
            <pc:sldMk cId="4257042434" sldId="274"/>
            <ac:spMk id="81" creationId="{F7859FBD-A812-4386-913D-1865C3439512}"/>
          </ac:spMkLst>
        </pc:spChg>
        <pc:spChg chg="mod">
          <ac:chgData name="Nykänen Leena" userId="61afb792-b9b6-42a8-9001-778a4982ba7e" providerId="ADAL" clId="{1F58D4D7-7FD5-4D3B-983C-EEAB4B316711}" dt="2020-06-17T05:49:48.808" v="17678" actId="1076"/>
          <ac:spMkLst>
            <pc:docMk/>
            <pc:sldMk cId="4257042434" sldId="274"/>
            <ac:spMk id="82" creationId="{1447B8D9-D8CD-4368-B141-8AD57B0311CD}"/>
          </ac:spMkLst>
        </pc:spChg>
        <pc:spChg chg="mod">
          <ac:chgData name="Nykänen Leena" userId="61afb792-b9b6-42a8-9001-778a4982ba7e" providerId="ADAL" clId="{1F58D4D7-7FD5-4D3B-983C-EEAB4B316711}" dt="2020-06-17T05:50:57.400" v="17690" actId="1076"/>
          <ac:spMkLst>
            <pc:docMk/>
            <pc:sldMk cId="4257042434" sldId="274"/>
            <ac:spMk id="87" creationId="{C849D4AC-C5D3-4791-A20F-574433472797}"/>
          </ac:spMkLst>
        </pc:spChg>
        <pc:spChg chg="mod">
          <ac:chgData name="Nykänen Leena" userId="61afb792-b9b6-42a8-9001-778a4982ba7e" providerId="ADAL" clId="{1F58D4D7-7FD5-4D3B-983C-EEAB4B316711}" dt="2020-06-17T05:49:54.913" v="17679" actId="1076"/>
          <ac:spMkLst>
            <pc:docMk/>
            <pc:sldMk cId="4257042434" sldId="274"/>
            <ac:spMk id="92" creationId="{1A0436B9-50C6-497E-BEBF-D91507301662}"/>
          </ac:spMkLst>
        </pc:spChg>
        <pc:spChg chg="mod">
          <ac:chgData name="Nykänen Leena" userId="61afb792-b9b6-42a8-9001-778a4982ba7e" providerId="ADAL" clId="{1F58D4D7-7FD5-4D3B-983C-EEAB4B316711}" dt="2020-06-17T05:51:00.233" v="17691" actId="1076"/>
          <ac:spMkLst>
            <pc:docMk/>
            <pc:sldMk cId="4257042434" sldId="274"/>
            <ac:spMk id="93" creationId="{54E39B98-C3CA-4335-8AB2-CB307B7F0E63}"/>
          </ac:spMkLst>
        </pc:spChg>
        <pc:spChg chg="mod">
          <ac:chgData name="Nykänen Leena" userId="61afb792-b9b6-42a8-9001-778a4982ba7e" providerId="ADAL" clId="{1F58D4D7-7FD5-4D3B-983C-EEAB4B316711}" dt="2020-06-17T05:48:16.769" v="17644" actId="1076"/>
          <ac:spMkLst>
            <pc:docMk/>
            <pc:sldMk cId="4257042434" sldId="274"/>
            <ac:spMk id="94" creationId="{008CFFF9-5CF4-4690-84A6-2B1E2A861024}"/>
          </ac:spMkLst>
        </pc:spChg>
        <pc:spChg chg="mod">
          <ac:chgData name="Nykänen Leena" userId="61afb792-b9b6-42a8-9001-778a4982ba7e" providerId="ADAL" clId="{1F58D4D7-7FD5-4D3B-983C-EEAB4B316711}" dt="2020-06-17T05:50:40.096" v="17687" actId="1076"/>
          <ac:spMkLst>
            <pc:docMk/>
            <pc:sldMk cId="4257042434" sldId="274"/>
            <ac:spMk id="95" creationId="{2F60B58F-A74A-4F74-AAF2-E7F93D735ADF}"/>
          </ac:spMkLst>
        </pc:spChg>
        <pc:spChg chg="mod">
          <ac:chgData name="Nykänen Leena" userId="61afb792-b9b6-42a8-9001-778a4982ba7e" providerId="ADAL" clId="{1F58D4D7-7FD5-4D3B-983C-EEAB4B316711}" dt="2020-06-17T05:50:26.048" v="17683" actId="1076"/>
          <ac:spMkLst>
            <pc:docMk/>
            <pc:sldMk cId="4257042434" sldId="274"/>
            <ac:spMk id="96" creationId="{EC935353-B94F-4D9A-9176-6F2D073081E2}"/>
          </ac:spMkLst>
        </pc:spChg>
        <pc:spChg chg="mod">
          <ac:chgData name="Nykänen Leena" userId="61afb792-b9b6-42a8-9001-778a4982ba7e" providerId="ADAL" clId="{1F58D4D7-7FD5-4D3B-983C-EEAB4B316711}" dt="2020-06-17T05:52:41.809" v="17713" actId="14100"/>
          <ac:spMkLst>
            <pc:docMk/>
            <pc:sldMk cId="4257042434" sldId="274"/>
            <ac:spMk id="97" creationId="{56B395C9-39CD-4127-B5EE-BE0138F44258}"/>
          </ac:spMkLst>
        </pc:spChg>
        <pc:cxnChg chg="mod">
          <ac:chgData name="Nykänen Leena" userId="61afb792-b9b6-42a8-9001-778a4982ba7e" providerId="ADAL" clId="{1F58D4D7-7FD5-4D3B-983C-EEAB4B316711}" dt="2020-06-17T05:48:23.386" v="17656" actId="1076"/>
          <ac:cxnSpMkLst>
            <pc:docMk/>
            <pc:sldMk cId="4257042434" sldId="274"/>
            <ac:cxnSpMk id="19" creationId="{CA4DB3E7-D717-4087-87B2-238D70C85FA8}"/>
          </ac:cxnSpMkLst>
        </pc:cxnChg>
        <pc:cxnChg chg="mod">
          <ac:chgData name="Nykänen Leena" userId="61afb792-b9b6-42a8-9001-778a4982ba7e" providerId="ADAL" clId="{1F58D4D7-7FD5-4D3B-983C-EEAB4B316711}" dt="2020-06-17T05:48:23.386" v="17656" actId="1076"/>
          <ac:cxnSpMkLst>
            <pc:docMk/>
            <pc:sldMk cId="4257042434" sldId="274"/>
            <ac:cxnSpMk id="23" creationId="{18B7A846-8FD7-4359-9EF5-66849B300E76}"/>
          </ac:cxnSpMkLst>
        </pc:cxnChg>
        <pc:cxnChg chg="mod">
          <ac:chgData name="Nykänen Leena" userId="61afb792-b9b6-42a8-9001-778a4982ba7e" providerId="ADAL" clId="{1F58D4D7-7FD5-4D3B-983C-EEAB4B316711}" dt="2020-06-17T05:50:05.457" v="17681" actId="1076"/>
          <ac:cxnSpMkLst>
            <pc:docMk/>
            <pc:sldMk cId="4257042434" sldId="274"/>
            <ac:cxnSpMk id="25" creationId="{E2935743-432F-4A8D-98E2-7718A562878C}"/>
          </ac:cxnSpMkLst>
        </pc:cxnChg>
        <pc:cxnChg chg="mod">
          <ac:chgData name="Nykänen Leena" userId="61afb792-b9b6-42a8-9001-778a4982ba7e" providerId="ADAL" clId="{1F58D4D7-7FD5-4D3B-983C-EEAB4B316711}" dt="2020-06-17T05:50:05.457" v="17681" actId="1076"/>
          <ac:cxnSpMkLst>
            <pc:docMk/>
            <pc:sldMk cId="4257042434" sldId="274"/>
            <ac:cxnSpMk id="27" creationId="{1DB6DDC5-40C5-4998-8C10-AF1B6C89B77C}"/>
          </ac:cxnSpMkLst>
        </pc:cxnChg>
        <pc:cxnChg chg="mod">
          <ac:chgData name="Nykänen Leena" userId="61afb792-b9b6-42a8-9001-778a4982ba7e" providerId="ADAL" clId="{1F58D4D7-7FD5-4D3B-983C-EEAB4B316711}" dt="2020-06-17T05:49:39.575" v="17677" actId="14100"/>
          <ac:cxnSpMkLst>
            <pc:docMk/>
            <pc:sldMk cId="4257042434" sldId="274"/>
            <ac:cxnSpMk id="29" creationId="{D1D2B434-C2F2-450E-A2E8-1B4E72B0128F}"/>
          </ac:cxnSpMkLst>
        </pc:cxnChg>
        <pc:cxnChg chg="mod">
          <ac:chgData name="Nykänen Leena" userId="61afb792-b9b6-42a8-9001-778a4982ba7e" providerId="ADAL" clId="{1F58D4D7-7FD5-4D3B-983C-EEAB4B316711}" dt="2020-06-17T05:51:59.616" v="17704" actId="1076"/>
          <ac:cxnSpMkLst>
            <pc:docMk/>
            <pc:sldMk cId="4257042434" sldId="274"/>
            <ac:cxnSpMk id="34" creationId="{2D3F3E2B-E6D7-457F-B929-E6EE4CA944D6}"/>
          </ac:cxnSpMkLst>
        </pc:cxnChg>
        <pc:cxnChg chg="mod">
          <ac:chgData name="Nykänen Leena" userId="61afb792-b9b6-42a8-9001-778a4982ba7e" providerId="ADAL" clId="{1F58D4D7-7FD5-4D3B-983C-EEAB4B316711}" dt="2020-06-17T05:51:59.616" v="17704" actId="1076"/>
          <ac:cxnSpMkLst>
            <pc:docMk/>
            <pc:sldMk cId="4257042434" sldId="274"/>
            <ac:cxnSpMk id="36" creationId="{C18A2FF5-EAF2-47FF-B064-633E250A74F7}"/>
          </ac:cxnSpMkLst>
        </pc:cxnChg>
        <pc:cxnChg chg="mod">
          <ac:chgData name="Nykänen Leena" userId="61afb792-b9b6-42a8-9001-778a4982ba7e" providerId="ADAL" clId="{1F58D4D7-7FD5-4D3B-983C-EEAB4B316711}" dt="2020-06-17T05:49:25.904" v="17673" actId="14100"/>
          <ac:cxnSpMkLst>
            <pc:docMk/>
            <pc:sldMk cId="4257042434" sldId="274"/>
            <ac:cxnSpMk id="41" creationId="{FBD2F513-1F3E-4FE8-BE95-604664B603F8}"/>
          </ac:cxnSpMkLst>
        </pc:cxnChg>
        <pc:cxnChg chg="mod">
          <ac:chgData name="Nykänen Leena" userId="61afb792-b9b6-42a8-9001-778a4982ba7e" providerId="ADAL" clId="{1F58D4D7-7FD5-4D3B-983C-EEAB4B316711}" dt="2020-06-17T05:49:30.969" v="17675" actId="14100"/>
          <ac:cxnSpMkLst>
            <pc:docMk/>
            <pc:sldMk cId="4257042434" sldId="274"/>
            <ac:cxnSpMk id="43" creationId="{8C8D5A08-C569-455F-AB73-A6E828C6D038}"/>
          </ac:cxnSpMkLst>
        </pc:cxnChg>
        <pc:cxnChg chg="mod">
          <ac:chgData name="Nykänen Leena" userId="61afb792-b9b6-42a8-9001-778a4982ba7e" providerId="ADAL" clId="{1F58D4D7-7FD5-4D3B-983C-EEAB4B316711}" dt="2020-06-17T05:52:18.538" v="17707" actId="1076"/>
          <ac:cxnSpMkLst>
            <pc:docMk/>
            <pc:sldMk cId="4257042434" sldId="274"/>
            <ac:cxnSpMk id="46" creationId="{B3DA0E85-4BF9-4802-ABA3-111EE6C15D8E}"/>
          </ac:cxnSpMkLst>
        </pc:cxnChg>
        <pc:cxnChg chg="mod">
          <ac:chgData name="Nykänen Leena" userId="61afb792-b9b6-42a8-9001-778a4982ba7e" providerId="ADAL" clId="{1F58D4D7-7FD5-4D3B-983C-EEAB4B316711}" dt="2020-06-17T05:52:18.538" v="17707" actId="1076"/>
          <ac:cxnSpMkLst>
            <pc:docMk/>
            <pc:sldMk cId="4257042434" sldId="274"/>
            <ac:cxnSpMk id="48" creationId="{D3A5553A-7B3F-4871-8872-E9565D5B4412}"/>
          </ac:cxnSpMkLst>
        </pc:cxnChg>
        <pc:cxnChg chg="mod">
          <ac:chgData name="Nykänen Leena" userId="61afb792-b9b6-42a8-9001-778a4982ba7e" providerId="ADAL" clId="{1F58D4D7-7FD5-4D3B-983C-EEAB4B316711}" dt="2020-06-17T05:52:18.538" v="17707" actId="1076"/>
          <ac:cxnSpMkLst>
            <pc:docMk/>
            <pc:sldMk cId="4257042434" sldId="274"/>
            <ac:cxnSpMk id="50" creationId="{5711E42D-0031-41CF-9004-85A1EC150BD6}"/>
          </ac:cxnSpMkLst>
        </pc:cxnChg>
        <pc:cxnChg chg="mod">
          <ac:chgData name="Nykänen Leena" userId="61afb792-b9b6-42a8-9001-778a4982ba7e" providerId="ADAL" clId="{1F58D4D7-7FD5-4D3B-983C-EEAB4B316711}" dt="2020-06-17T05:52:02.545" v="17705" actId="1076"/>
          <ac:cxnSpMkLst>
            <pc:docMk/>
            <pc:sldMk cId="4257042434" sldId="274"/>
            <ac:cxnSpMk id="53" creationId="{4C7E4875-74D2-45A0-A0CA-55BA2F15CC2D}"/>
          </ac:cxnSpMkLst>
        </pc:cxnChg>
        <pc:cxnChg chg="mod">
          <ac:chgData name="Nykänen Leena" userId="61afb792-b9b6-42a8-9001-778a4982ba7e" providerId="ADAL" clId="{1F58D4D7-7FD5-4D3B-983C-EEAB4B316711}" dt="2020-06-17T05:52:02.545" v="17705" actId="1076"/>
          <ac:cxnSpMkLst>
            <pc:docMk/>
            <pc:sldMk cId="4257042434" sldId="274"/>
            <ac:cxnSpMk id="55" creationId="{0ACB1B03-7C86-4E91-9FF5-0CDEE15BAD39}"/>
          </ac:cxnSpMkLst>
        </pc:cxnChg>
      </pc:sldChg>
      <pc:sldChg chg="addSp delSp modSp addCm delCm">
        <pc:chgData name="Nykänen Leena" userId="61afb792-b9b6-42a8-9001-778a4982ba7e" providerId="ADAL" clId="{1F58D4D7-7FD5-4D3B-983C-EEAB4B316711}" dt="2020-06-17T06:19:30.574" v="17880" actId="208"/>
        <pc:sldMkLst>
          <pc:docMk/>
          <pc:sldMk cId="2567919444" sldId="275"/>
        </pc:sldMkLst>
        <pc:spChg chg="add mod">
          <ac:chgData name="Nykänen Leena" userId="61afb792-b9b6-42a8-9001-778a4982ba7e" providerId="ADAL" clId="{1F58D4D7-7FD5-4D3B-983C-EEAB4B316711}" dt="2020-06-17T06:17:09.026" v="17877" actId="207"/>
          <ac:spMkLst>
            <pc:docMk/>
            <pc:sldMk cId="2567919444" sldId="275"/>
            <ac:spMk id="8" creationId="{F9CE938A-8740-4A40-B5A1-9E5E335911CF}"/>
          </ac:spMkLst>
        </pc:spChg>
        <pc:spChg chg="add mod">
          <ac:chgData name="Nykänen Leena" userId="61afb792-b9b6-42a8-9001-778a4982ba7e" providerId="ADAL" clId="{1F58D4D7-7FD5-4D3B-983C-EEAB4B316711}" dt="2020-06-17T06:17:09.026" v="17877" actId="207"/>
          <ac:spMkLst>
            <pc:docMk/>
            <pc:sldMk cId="2567919444" sldId="275"/>
            <ac:spMk id="10" creationId="{F08CD11B-60AB-41ED-B34E-3CE1730D8B8F}"/>
          </ac:spMkLst>
        </pc:spChg>
        <pc:spChg chg="add mod">
          <ac:chgData name="Nykänen Leena" userId="61afb792-b9b6-42a8-9001-778a4982ba7e" providerId="ADAL" clId="{1F58D4D7-7FD5-4D3B-983C-EEAB4B316711}" dt="2020-06-17T06:17:00.436" v="17876" actId="208"/>
          <ac:spMkLst>
            <pc:docMk/>
            <pc:sldMk cId="2567919444" sldId="275"/>
            <ac:spMk id="11" creationId="{AB42CF6C-EB06-4D94-9B5F-35F555A5EE52}"/>
          </ac:spMkLst>
        </pc:spChg>
        <pc:spChg chg="add mod">
          <ac:chgData name="Nykänen Leena" userId="61afb792-b9b6-42a8-9001-778a4982ba7e" providerId="ADAL" clId="{1F58D4D7-7FD5-4D3B-983C-EEAB4B316711}" dt="2020-06-17T06:17:00.436" v="17876" actId="208"/>
          <ac:spMkLst>
            <pc:docMk/>
            <pc:sldMk cId="2567919444" sldId="275"/>
            <ac:spMk id="12" creationId="{C39A62D8-0E7E-43FD-9640-5D74F5EA60BE}"/>
          </ac:spMkLst>
        </pc:spChg>
        <pc:spChg chg="del mod">
          <ac:chgData name="Nykänen Leena" userId="61afb792-b9b6-42a8-9001-778a4982ba7e" providerId="ADAL" clId="{1F58D4D7-7FD5-4D3B-983C-EEAB4B316711}" dt="2020-06-15T09:06:42.375" v="13714" actId="478"/>
          <ac:spMkLst>
            <pc:docMk/>
            <pc:sldMk cId="2567919444" sldId="275"/>
            <ac:spMk id="26" creationId="{8F93DE08-5E28-4B49-AC9D-CD5350F9D22D}"/>
          </ac:spMkLst>
        </pc:spChg>
        <pc:spChg chg="mod">
          <ac:chgData name="Nykänen Leena" userId="61afb792-b9b6-42a8-9001-778a4982ba7e" providerId="ADAL" clId="{1F58D4D7-7FD5-4D3B-983C-EEAB4B316711}" dt="2020-06-17T06:11:16.232" v="17843" actId="14100"/>
          <ac:spMkLst>
            <pc:docMk/>
            <pc:sldMk cId="2567919444" sldId="275"/>
            <ac:spMk id="31" creationId="{1B4FAB62-4D9A-4D2E-8E60-3359ECC2B7B4}"/>
          </ac:spMkLst>
        </pc:spChg>
        <pc:spChg chg="mod">
          <ac:chgData name="Nykänen Leena" userId="61afb792-b9b6-42a8-9001-778a4982ba7e" providerId="ADAL" clId="{1F58D4D7-7FD5-4D3B-983C-EEAB4B316711}" dt="2020-06-17T06:12:04.130" v="17846" actId="14100"/>
          <ac:spMkLst>
            <pc:docMk/>
            <pc:sldMk cId="2567919444" sldId="275"/>
            <ac:spMk id="33" creationId="{6DE66A0C-82F8-43B5-9DF3-F7FECC8B127B}"/>
          </ac:spMkLst>
        </pc:spChg>
        <pc:spChg chg="mod">
          <ac:chgData name="Nykänen Leena" userId="61afb792-b9b6-42a8-9001-778a4982ba7e" providerId="ADAL" clId="{1F58D4D7-7FD5-4D3B-983C-EEAB4B316711}" dt="2020-06-15T06:53:38.711" v="3342" actId="1076"/>
          <ac:spMkLst>
            <pc:docMk/>
            <pc:sldMk cId="2567919444" sldId="275"/>
            <ac:spMk id="38" creationId="{705474CC-EBCD-4B82-BBA4-8657121AEF3D}"/>
          </ac:spMkLst>
        </pc:spChg>
        <pc:spChg chg="mod">
          <ac:chgData name="Nykänen Leena" userId="61afb792-b9b6-42a8-9001-778a4982ba7e" providerId="ADAL" clId="{1F58D4D7-7FD5-4D3B-983C-EEAB4B316711}" dt="2020-06-15T06:53:47.503" v="3343" actId="1076"/>
          <ac:spMkLst>
            <pc:docMk/>
            <pc:sldMk cId="2567919444" sldId="275"/>
            <ac:spMk id="40" creationId="{F688EA67-0A9A-4A65-BA45-30A956B762DC}"/>
          </ac:spMkLst>
        </pc:spChg>
        <pc:spChg chg="mod">
          <ac:chgData name="Nykänen Leena" userId="61afb792-b9b6-42a8-9001-778a4982ba7e" providerId="ADAL" clId="{1F58D4D7-7FD5-4D3B-983C-EEAB4B316711}" dt="2020-06-15T07:04:27.014" v="3489" actId="1076"/>
          <ac:spMkLst>
            <pc:docMk/>
            <pc:sldMk cId="2567919444" sldId="275"/>
            <ac:spMk id="41" creationId="{62453AE6-3E42-41DF-8708-D4D054F71F95}"/>
          </ac:spMkLst>
        </pc:spChg>
        <pc:spChg chg="add mod">
          <ac:chgData name="Nykänen Leena" userId="61afb792-b9b6-42a8-9001-778a4982ba7e" providerId="ADAL" clId="{1F58D4D7-7FD5-4D3B-983C-EEAB4B316711}" dt="2020-06-15T06:58:31.361" v="3373" actId="1076"/>
          <ac:spMkLst>
            <pc:docMk/>
            <pc:sldMk cId="2567919444" sldId="275"/>
            <ac:spMk id="57" creationId="{27C0B8B2-2723-4E0E-86BE-49776EFDDCA6}"/>
          </ac:spMkLst>
        </pc:spChg>
        <pc:spChg chg="add mod">
          <ac:chgData name="Nykänen Leena" userId="61afb792-b9b6-42a8-9001-778a4982ba7e" providerId="ADAL" clId="{1F58D4D7-7FD5-4D3B-983C-EEAB4B316711}" dt="2020-06-15T06:59:47.550" v="3379" actId="2085"/>
          <ac:spMkLst>
            <pc:docMk/>
            <pc:sldMk cId="2567919444" sldId="275"/>
            <ac:spMk id="66" creationId="{5F26825A-ABA2-45B6-82B1-119878CB6C57}"/>
          </ac:spMkLst>
        </pc:spChg>
        <pc:spChg chg="add mod">
          <ac:chgData name="Nykänen Leena" userId="61afb792-b9b6-42a8-9001-778a4982ba7e" providerId="ADAL" clId="{1F58D4D7-7FD5-4D3B-983C-EEAB4B316711}" dt="2020-06-15T07:00:22.563" v="3428" actId="20577"/>
          <ac:spMkLst>
            <pc:docMk/>
            <pc:sldMk cId="2567919444" sldId="275"/>
            <ac:spMk id="68" creationId="{2F6BB560-63F6-4060-BA7C-050964842E59}"/>
          </ac:spMkLst>
        </pc:spChg>
        <pc:spChg chg="add mod">
          <ac:chgData name="Nykänen Leena" userId="61afb792-b9b6-42a8-9001-778a4982ba7e" providerId="ADAL" clId="{1F58D4D7-7FD5-4D3B-983C-EEAB4B316711}" dt="2020-06-15T07:02:36.177" v="3478" actId="1076"/>
          <ac:spMkLst>
            <pc:docMk/>
            <pc:sldMk cId="2567919444" sldId="275"/>
            <ac:spMk id="74" creationId="{88D11F21-DE9A-4C95-A7F5-74B533455D9C}"/>
          </ac:spMkLst>
        </pc:spChg>
        <pc:spChg chg="add del mod ord">
          <ac:chgData name="Nykänen Leena" userId="61afb792-b9b6-42a8-9001-778a4982ba7e" providerId="ADAL" clId="{1F58D4D7-7FD5-4D3B-983C-EEAB4B316711}" dt="2020-06-17T05:57:15.922" v="17824" actId="11529"/>
          <ac:spMkLst>
            <pc:docMk/>
            <pc:sldMk cId="2567919444" sldId="275"/>
            <ac:spMk id="89" creationId="{2E026047-95CC-43DA-ABFA-464BD0F7ED85}"/>
          </ac:spMkLst>
        </pc:spChg>
        <pc:spChg chg="mod">
          <ac:chgData name="Nykänen Leena" userId="61afb792-b9b6-42a8-9001-778a4982ba7e" providerId="ADAL" clId="{1F58D4D7-7FD5-4D3B-983C-EEAB4B316711}" dt="2020-06-17T06:12:39.696" v="17850" actId="207"/>
          <ac:spMkLst>
            <pc:docMk/>
            <pc:sldMk cId="2567919444" sldId="275"/>
            <ac:spMk id="119" creationId="{A68C727B-4608-4CCB-8B97-E6BB752A1742}"/>
          </ac:spMkLst>
        </pc:spChg>
        <pc:spChg chg="mod">
          <ac:chgData name="Nykänen Leena" userId="61afb792-b9b6-42a8-9001-778a4982ba7e" providerId="ADAL" clId="{1F58D4D7-7FD5-4D3B-983C-EEAB4B316711}" dt="2020-06-17T06:12:14.477" v="17848" actId="207"/>
          <ac:spMkLst>
            <pc:docMk/>
            <pc:sldMk cId="2567919444" sldId="275"/>
            <ac:spMk id="121" creationId="{704AF9D1-0FE7-4842-92E4-8CAC39E8496D}"/>
          </ac:spMkLst>
        </pc:spChg>
        <pc:spChg chg="mod">
          <ac:chgData name="Nykänen Leena" userId="61afb792-b9b6-42a8-9001-778a4982ba7e" providerId="ADAL" clId="{1F58D4D7-7FD5-4D3B-983C-EEAB4B316711}" dt="2020-06-17T06:13:45.913" v="17857" actId="14100"/>
          <ac:spMkLst>
            <pc:docMk/>
            <pc:sldMk cId="2567919444" sldId="275"/>
            <ac:spMk id="132" creationId="{CC900B6F-DDAD-4BCA-8943-0FBB7B9F3D1E}"/>
          </ac:spMkLst>
        </pc:spChg>
        <pc:spChg chg="mod">
          <ac:chgData name="Nykänen Leena" userId="61afb792-b9b6-42a8-9001-778a4982ba7e" providerId="ADAL" clId="{1F58D4D7-7FD5-4D3B-983C-EEAB4B316711}" dt="2020-06-17T05:58:55.032" v="17825" actId="207"/>
          <ac:spMkLst>
            <pc:docMk/>
            <pc:sldMk cId="2567919444" sldId="275"/>
            <ac:spMk id="154" creationId="{170A09E6-ACEF-41B0-BC1C-38528D37876A}"/>
          </ac:spMkLst>
        </pc:spChg>
        <pc:spChg chg="mod">
          <ac:chgData name="Nykänen Leena" userId="61afb792-b9b6-42a8-9001-778a4982ba7e" providerId="ADAL" clId="{1F58D4D7-7FD5-4D3B-983C-EEAB4B316711}" dt="2020-06-17T06:11:56.590" v="17844" actId="207"/>
          <ac:spMkLst>
            <pc:docMk/>
            <pc:sldMk cId="2567919444" sldId="275"/>
            <ac:spMk id="162" creationId="{D6D276E2-C04C-4FEA-B82C-60E8557831D4}"/>
          </ac:spMkLst>
        </pc:spChg>
        <pc:spChg chg="mod">
          <ac:chgData name="Nykänen Leena" userId="61afb792-b9b6-42a8-9001-778a4982ba7e" providerId="ADAL" clId="{1F58D4D7-7FD5-4D3B-983C-EEAB4B316711}" dt="2020-06-17T06:11:56.590" v="17844" actId="207"/>
          <ac:spMkLst>
            <pc:docMk/>
            <pc:sldMk cId="2567919444" sldId="275"/>
            <ac:spMk id="164" creationId="{D04A1B78-9E6F-475E-91B5-5F96F5F91131}"/>
          </ac:spMkLst>
        </pc:spChg>
        <pc:spChg chg="mod">
          <ac:chgData name="Nykänen Leena" userId="61afb792-b9b6-42a8-9001-778a4982ba7e" providerId="ADAL" clId="{1F58D4D7-7FD5-4D3B-983C-EEAB4B316711}" dt="2020-06-17T06:11:56.590" v="17844" actId="207"/>
          <ac:spMkLst>
            <pc:docMk/>
            <pc:sldMk cId="2567919444" sldId="275"/>
            <ac:spMk id="165" creationId="{914C97AD-3ECE-49D9-A12A-BFBCE2FDC59D}"/>
          </ac:spMkLst>
        </pc:spChg>
        <pc:spChg chg="mod">
          <ac:chgData name="Nykänen Leena" userId="61afb792-b9b6-42a8-9001-778a4982ba7e" providerId="ADAL" clId="{1F58D4D7-7FD5-4D3B-983C-EEAB4B316711}" dt="2020-06-17T06:11:56.590" v="17844" actId="207"/>
          <ac:spMkLst>
            <pc:docMk/>
            <pc:sldMk cId="2567919444" sldId="275"/>
            <ac:spMk id="166" creationId="{9E5A3DE7-D50E-4EED-98AF-0E9A5803ECAC}"/>
          </ac:spMkLst>
        </pc:spChg>
        <pc:spChg chg="mod">
          <ac:chgData name="Nykänen Leena" userId="61afb792-b9b6-42a8-9001-778a4982ba7e" providerId="ADAL" clId="{1F58D4D7-7FD5-4D3B-983C-EEAB4B316711}" dt="2020-06-17T05:58:55.032" v="17825" actId="207"/>
          <ac:spMkLst>
            <pc:docMk/>
            <pc:sldMk cId="2567919444" sldId="275"/>
            <ac:spMk id="170" creationId="{C755F4D1-2707-4696-A1BA-74600C56A999}"/>
          </ac:spMkLst>
        </pc:spChg>
        <pc:spChg chg="mod">
          <ac:chgData name="Nykänen Leena" userId="61afb792-b9b6-42a8-9001-778a4982ba7e" providerId="ADAL" clId="{1F58D4D7-7FD5-4D3B-983C-EEAB4B316711}" dt="2020-06-17T05:58:55.032" v="17825" actId="207"/>
          <ac:spMkLst>
            <pc:docMk/>
            <pc:sldMk cId="2567919444" sldId="275"/>
            <ac:spMk id="171" creationId="{1EF2AF86-CD01-4E10-9836-EAEC52E2F3A4}"/>
          </ac:spMkLst>
        </pc:spChg>
        <pc:spChg chg="mod">
          <ac:chgData name="Nykänen Leena" userId="61afb792-b9b6-42a8-9001-778a4982ba7e" providerId="ADAL" clId="{1F58D4D7-7FD5-4D3B-983C-EEAB4B316711}" dt="2020-06-17T06:13:05.304" v="17851" actId="207"/>
          <ac:spMkLst>
            <pc:docMk/>
            <pc:sldMk cId="2567919444" sldId="275"/>
            <ac:spMk id="172" creationId="{F2673ADC-FCA5-4A1B-8A26-A40D73AB55F7}"/>
          </ac:spMkLst>
        </pc:spChg>
        <pc:spChg chg="mod">
          <ac:chgData name="Nykänen Leena" userId="61afb792-b9b6-42a8-9001-778a4982ba7e" providerId="ADAL" clId="{1F58D4D7-7FD5-4D3B-983C-EEAB4B316711}" dt="2020-06-17T06:13:05.304" v="17851" actId="207"/>
          <ac:spMkLst>
            <pc:docMk/>
            <pc:sldMk cId="2567919444" sldId="275"/>
            <ac:spMk id="173" creationId="{B45A8991-B80E-4DDE-A295-9DEAEEF35EAA}"/>
          </ac:spMkLst>
        </pc:spChg>
        <pc:spChg chg="mod">
          <ac:chgData name="Nykänen Leena" userId="61afb792-b9b6-42a8-9001-778a4982ba7e" providerId="ADAL" clId="{1F58D4D7-7FD5-4D3B-983C-EEAB4B316711}" dt="2020-06-17T06:13:05.304" v="17851" actId="207"/>
          <ac:spMkLst>
            <pc:docMk/>
            <pc:sldMk cId="2567919444" sldId="275"/>
            <ac:spMk id="174" creationId="{4691A264-C486-4516-AF73-1C4BA4800D10}"/>
          </ac:spMkLst>
        </pc:spChg>
        <pc:spChg chg="mod">
          <ac:chgData name="Nykänen Leena" userId="61afb792-b9b6-42a8-9001-778a4982ba7e" providerId="ADAL" clId="{1F58D4D7-7FD5-4D3B-983C-EEAB4B316711}" dt="2020-06-17T06:13:05.304" v="17851" actId="207"/>
          <ac:spMkLst>
            <pc:docMk/>
            <pc:sldMk cId="2567919444" sldId="275"/>
            <ac:spMk id="175" creationId="{46E3AD4A-5DFE-4212-9358-4470741473C8}"/>
          </ac:spMkLst>
        </pc:spChg>
        <pc:spChg chg="mod">
          <ac:chgData name="Nykänen Leena" userId="61afb792-b9b6-42a8-9001-778a4982ba7e" providerId="ADAL" clId="{1F58D4D7-7FD5-4D3B-983C-EEAB4B316711}" dt="2020-06-17T06:13:42.092" v="17856" actId="207"/>
          <ac:spMkLst>
            <pc:docMk/>
            <pc:sldMk cId="2567919444" sldId="275"/>
            <ac:spMk id="177" creationId="{3E124169-DC36-4ECC-A1B3-493A5557ACC4}"/>
          </ac:spMkLst>
        </pc:spChg>
        <pc:spChg chg="del">
          <ac:chgData name="Nykänen Leena" userId="61afb792-b9b6-42a8-9001-778a4982ba7e" providerId="ADAL" clId="{1F58D4D7-7FD5-4D3B-983C-EEAB4B316711}" dt="2020-06-17T05:53:55.953" v="17747" actId="478"/>
          <ac:spMkLst>
            <pc:docMk/>
            <pc:sldMk cId="2567919444" sldId="275"/>
            <ac:spMk id="217" creationId="{2C3C7B2D-DEF3-46C1-A3B3-8DFDA74F149D}"/>
          </ac:spMkLst>
        </pc:spChg>
        <pc:spChg chg="add del mod">
          <ac:chgData name="Nykänen Leena" userId="61afb792-b9b6-42a8-9001-778a4982ba7e" providerId="ADAL" clId="{1F58D4D7-7FD5-4D3B-983C-EEAB4B316711}" dt="2020-06-15T07:01:29.935" v="3437" actId="478"/>
          <ac:spMkLst>
            <pc:docMk/>
            <pc:sldMk cId="2567919444" sldId="275"/>
            <ac:spMk id="218" creationId="{BB5A1407-DB32-4C82-B5E6-4B35D6DC5CD0}"/>
          </ac:spMkLst>
        </pc:spChg>
        <pc:spChg chg="add mod">
          <ac:chgData name="Nykänen Leena" userId="61afb792-b9b6-42a8-9001-778a4982ba7e" providerId="ADAL" clId="{1F58D4D7-7FD5-4D3B-983C-EEAB4B316711}" dt="2020-06-15T07:02:51.321" v="3482" actId="1076"/>
          <ac:spMkLst>
            <pc:docMk/>
            <pc:sldMk cId="2567919444" sldId="275"/>
            <ac:spMk id="220" creationId="{723E946D-61EC-4F4E-A792-71E78033B779}"/>
          </ac:spMkLst>
        </pc:spChg>
        <pc:spChg chg="add mod">
          <ac:chgData name="Nykänen Leena" userId="61afb792-b9b6-42a8-9001-778a4982ba7e" providerId="ADAL" clId="{1F58D4D7-7FD5-4D3B-983C-EEAB4B316711}" dt="2020-06-15T07:03:03.320" v="3483" actId="1076"/>
          <ac:spMkLst>
            <pc:docMk/>
            <pc:sldMk cId="2567919444" sldId="275"/>
            <ac:spMk id="221" creationId="{0C0E0F3E-55AF-4AE4-9316-EA2EC0FE9EB7}"/>
          </ac:spMkLst>
        </pc:spChg>
        <pc:spChg chg="add mod">
          <ac:chgData name="Nykänen Leena" userId="61afb792-b9b6-42a8-9001-778a4982ba7e" providerId="ADAL" clId="{1F58D4D7-7FD5-4D3B-983C-EEAB4B316711}" dt="2020-06-15T07:03:14.797" v="3484" actId="1076"/>
          <ac:spMkLst>
            <pc:docMk/>
            <pc:sldMk cId="2567919444" sldId="275"/>
            <ac:spMk id="222" creationId="{CF09B4AF-0ED7-467E-9961-11AF6730952C}"/>
          </ac:spMkLst>
        </pc:spChg>
        <pc:spChg chg="add mod">
          <ac:chgData name="Nykänen Leena" userId="61afb792-b9b6-42a8-9001-778a4982ba7e" providerId="ADAL" clId="{1F58D4D7-7FD5-4D3B-983C-EEAB4B316711}" dt="2020-06-15T07:03:24.862" v="3486" actId="1076"/>
          <ac:spMkLst>
            <pc:docMk/>
            <pc:sldMk cId="2567919444" sldId="275"/>
            <ac:spMk id="223" creationId="{B12D68A3-804B-4FE6-99D4-362FB0B79FA4}"/>
          </ac:spMkLst>
        </pc:spChg>
        <pc:spChg chg="mod">
          <ac:chgData name="Nykänen Leena" userId="61afb792-b9b6-42a8-9001-778a4982ba7e" providerId="ADAL" clId="{1F58D4D7-7FD5-4D3B-983C-EEAB4B316711}" dt="2020-06-17T05:59:32.362" v="17832" actId="14100"/>
          <ac:spMkLst>
            <pc:docMk/>
            <pc:sldMk cId="2567919444" sldId="275"/>
            <ac:spMk id="353" creationId="{F5BBCCC5-B392-4B85-85A3-84204D9C7AF0}"/>
          </ac:spMkLst>
        </pc:spChg>
        <pc:spChg chg="mod">
          <ac:chgData name="Nykänen Leena" userId="61afb792-b9b6-42a8-9001-778a4982ba7e" providerId="ADAL" clId="{1F58D4D7-7FD5-4D3B-983C-EEAB4B316711}" dt="2020-06-17T05:59:29.873" v="17831" actId="14100"/>
          <ac:spMkLst>
            <pc:docMk/>
            <pc:sldMk cId="2567919444" sldId="275"/>
            <ac:spMk id="354" creationId="{ACCC3018-9D28-4084-AD81-462884EFCCA5}"/>
          </ac:spMkLst>
        </pc:spChg>
        <pc:spChg chg="mod">
          <ac:chgData name="Nykänen Leena" userId="61afb792-b9b6-42a8-9001-778a4982ba7e" providerId="ADAL" clId="{1F58D4D7-7FD5-4D3B-983C-EEAB4B316711}" dt="2020-06-17T05:58:55.032" v="17825" actId="207"/>
          <ac:spMkLst>
            <pc:docMk/>
            <pc:sldMk cId="2567919444" sldId="275"/>
            <ac:spMk id="355" creationId="{8DCCA07D-3D5D-430E-8150-376A06B4AFD7}"/>
          </ac:spMkLst>
        </pc:spChg>
        <pc:spChg chg="mod">
          <ac:chgData name="Nykänen Leena" userId="61afb792-b9b6-42a8-9001-778a4982ba7e" providerId="ADAL" clId="{1F58D4D7-7FD5-4D3B-983C-EEAB4B316711}" dt="2020-06-17T05:59:25.586" v="17830" actId="207"/>
          <ac:spMkLst>
            <pc:docMk/>
            <pc:sldMk cId="2567919444" sldId="275"/>
            <ac:spMk id="356" creationId="{E4E6BB3B-08A2-4685-81A0-0CF4CC869B11}"/>
          </ac:spMkLst>
        </pc:spChg>
        <pc:spChg chg="mod">
          <ac:chgData name="Nykänen Leena" userId="61afb792-b9b6-42a8-9001-778a4982ba7e" providerId="ADAL" clId="{1F58D4D7-7FD5-4D3B-983C-EEAB4B316711}" dt="2020-06-17T05:59:25.586" v="17830" actId="207"/>
          <ac:spMkLst>
            <pc:docMk/>
            <pc:sldMk cId="2567919444" sldId="275"/>
            <ac:spMk id="357" creationId="{441257C4-5479-4000-8349-3D689EE8BCAA}"/>
          </ac:spMkLst>
        </pc:spChg>
        <pc:spChg chg="mod">
          <ac:chgData name="Nykänen Leena" userId="61afb792-b9b6-42a8-9001-778a4982ba7e" providerId="ADAL" clId="{1F58D4D7-7FD5-4D3B-983C-EEAB4B316711}" dt="2020-06-15T06:55:42.713" v="3344" actId="1076"/>
          <ac:spMkLst>
            <pc:docMk/>
            <pc:sldMk cId="2567919444" sldId="275"/>
            <ac:spMk id="376" creationId="{04D282B8-5FDE-4AD6-9696-D83326C982C1}"/>
          </ac:spMkLst>
        </pc:spChg>
        <pc:spChg chg="mod">
          <ac:chgData name="Nykänen Leena" userId="61afb792-b9b6-42a8-9001-778a4982ba7e" providerId="ADAL" clId="{1F58D4D7-7FD5-4D3B-983C-EEAB4B316711}" dt="2020-06-17T05:58:55.032" v="17825" actId="207"/>
          <ac:spMkLst>
            <pc:docMk/>
            <pc:sldMk cId="2567919444" sldId="275"/>
            <ac:spMk id="377" creationId="{CE2977D0-523C-441D-A4BA-082954421708}"/>
          </ac:spMkLst>
        </pc:spChg>
        <pc:spChg chg="mod">
          <ac:chgData name="Nykänen Leena" userId="61afb792-b9b6-42a8-9001-778a4982ba7e" providerId="ADAL" clId="{1F58D4D7-7FD5-4D3B-983C-EEAB4B316711}" dt="2020-06-15T07:02:24.845" v="3475" actId="14100"/>
          <ac:spMkLst>
            <pc:docMk/>
            <pc:sldMk cId="2567919444" sldId="275"/>
            <ac:spMk id="387" creationId="{3D8A3AE2-5F23-41FE-A909-C874A85750F6}"/>
          </ac:spMkLst>
        </pc:spChg>
        <pc:spChg chg="add del mod">
          <ac:chgData name="Nykänen Leena" userId="61afb792-b9b6-42a8-9001-778a4982ba7e" providerId="ADAL" clId="{1F58D4D7-7FD5-4D3B-983C-EEAB4B316711}" dt="2020-06-15T07:01:36.877" v="3438" actId="207"/>
          <ac:spMkLst>
            <pc:docMk/>
            <pc:sldMk cId="2567919444" sldId="275"/>
            <ac:spMk id="389" creationId="{1DC9094C-596D-4216-91CF-335C13C6945A}"/>
          </ac:spMkLst>
        </pc:spChg>
        <pc:spChg chg="mod ord">
          <ac:chgData name="Nykänen Leena" userId="61afb792-b9b6-42a8-9001-778a4982ba7e" providerId="ADAL" clId="{1F58D4D7-7FD5-4D3B-983C-EEAB4B316711}" dt="2020-06-17T06:19:16.387" v="17879" actId="167"/>
          <ac:spMkLst>
            <pc:docMk/>
            <pc:sldMk cId="2567919444" sldId="275"/>
            <ac:spMk id="407" creationId="{C33126F7-1641-490A-9BB4-325D153BC149}"/>
          </ac:spMkLst>
        </pc:spChg>
        <pc:cxnChg chg="add mod">
          <ac:chgData name="Nykänen Leena" userId="61afb792-b9b6-42a8-9001-778a4982ba7e" providerId="ADAL" clId="{1F58D4D7-7FD5-4D3B-983C-EEAB4B316711}" dt="2020-06-17T06:19:30.574" v="17880" actId="208"/>
          <ac:cxnSpMkLst>
            <pc:docMk/>
            <pc:sldMk cId="2567919444" sldId="275"/>
            <ac:cxnSpMk id="15" creationId="{C1F21E91-3C1B-4729-85E0-5721FD03FE4E}"/>
          </ac:cxnSpMkLst>
        </pc:cxnChg>
        <pc:cxnChg chg="add mod">
          <ac:chgData name="Nykänen Leena" userId="61afb792-b9b6-42a8-9001-778a4982ba7e" providerId="ADAL" clId="{1F58D4D7-7FD5-4D3B-983C-EEAB4B316711}" dt="2020-06-17T06:19:30.574" v="17880" actId="208"/>
          <ac:cxnSpMkLst>
            <pc:docMk/>
            <pc:sldMk cId="2567919444" sldId="275"/>
            <ac:cxnSpMk id="18" creationId="{9E272185-14A4-49C5-9BB9-0EA16B0E0110}"/>
          </ac:cxnSpMkLst>
        </pc:cxnChg>
        <pc:cxnChg chg="add mod ord">
          <ac:chgData name="Nykänen Leena" userId="61afb792-b9b6-42a8-9001-778a4982ba7e" providerId="ADAL" clId="{1F58D4D7-7FD5-4D3B-983C-EEAB4B316711}" dt="2020-06-17T06:19:30.574" v="17880" actId="208"/>
          <ac:cxnSpMkLst>
            <pc:docMk/>
            <pc:sldMk cId="2567919444" sldId="275"/>
            <ac:cxnSpMk id="21" creationId="{B69981A4-5DC1-42FB-92FE-9B249327C40B}"/>
          </ac:cxnSpMkLst>
        </pc:cxnChg>
        <pc:cxnChg chg="add mod">
          <ac:chgData name="Nykänen Leena" userId="61afb792-b9b6-42a8-9001-778a4982ba7e" providerId="ADAL" clId="{1F58D4D7-7FD5-4D3B-983C-EEAB4B316711}" dt="2020-06-17T06:19:30.574" v="17880" actId="208"/>
          <ac:cxnSpMkLst>
            <pc:docMk/>
            <pc:sldMk cId="2567919444" sldId="275"/>
            <ac:cxnSpMk id="24" creationId="{171FACD3-FD74-465C-8688-187A77D905BF}"/>
          </ac:cxnSpMkLst>
        </pc:cxnChg>
        <pc:cxnChg chg="add mod">
          <ac:chgData name="Nykänen Leena" userId="61afb792-b9b6-42a8-9001-778a4982ba7e" providerId="ADAL" clId="{1F58D4D7-7FD5-4D3B-983C-EEAB4B316711}" dt="2020-06-15T06:58:42.047" v="3376" actId="14100"/>
          <ac:cxnSpMkLst>
            <pc:docMk/>
            <pc:sldMk cId="2567919444" sldId="275"/>
            <ac:cxnSpMk id="60" creationId="{258C2825-5C5F-4125-9317-586D402E8662}"/>
          </ac:cxnSpMkLst>
        </pc:cxnChg>
        <pc:cxnChg chg="add mod">
          <ac:chgData name="Nykänen Leena" userId="61afb792-b9b6-42a8-9001-778a4982ba7e" providerId="ADAL" clId="{1F58D4D7-7FD5-4D3B-983C-EEAB4B316711}" dt="2020-06-15T07:00:33.196" v="3429" actId="11529"/>
          <ac:cxnSpMkLst>
            <pc:docMk/>
            <pc:sldMk cId="2567919444" sldId="275"/>
            <ac:cxnSpMk id="72" creationId="{73683619-A66A-46F9-A50F-524C5749A6A5}"/>
          </ac:cxnSpMkLst>
        </pc:cxnChg>
        <pc:cxnChg chg="add mod ord">
          <ac:chgData name="Nykänen Leena" userId="61afb792-b9b6-42a8-9001-778a4982ba7e" providerId="ADAL" clId="{1F58D4D7-7FD5-4D3B-983C-EEAB4B316711}" dt="2020-06-17T06:15:38.173" v="17871" actId="167"/>
          <ac:cxnSpMkLst>
            <pc:docMk/>
            <pc:sldMk cId="2567919444" sldId="275"/>
            <ac:cxnSpMk id="187" creationId="{DD44BDB1-B99C-4B05-9D89-1F32CE16FD11}"/>
          </ac:cxnSpMkLst>
        </pc:cxnChg>
        <pc:cxnChg chg="mod">
          <ac:chgData name="Nykänen Leena" userId="61afb792-b9b6-42a8-9001-778a4982ba7e" providerId="ADAL" clId="{1F58D4D7-7FD5-4D3B-983C-EEAB4B316711}" dt="2020-06-17T06:11:05.141" v="17842" actId="14100"/>
          <ac:cxnSpMkLst>
            <pc:docMk/>
            <pc:sldMk cId="2567919444" sldId="275"/>
            <ac:cxnSpMk id="193" creationId="{733BF594-31BC-44FC-9F1B-5BB4FEF8D610}"/>
          </ac:cxnSpMkLst>
        </pc:cxnChg>
        <pc:cxnChg chg="mod">
          <ac:chgData name="Nykänen Leena" userId="61afb792-b9b6-42a8-9001-778a4982ba7e" providerId="ADAL" clId="{1F58D4D7-7FD5-4D3B-983C-EEAB4B316711}" dt="2020-06-17T06:11:05.141" v="17842" actId="14100"/>
          <ac:cxnSpMkLst>
            <pc:docMk/>
            <pc:sldMk cId="2567919444" sldId="275"/>
            <ac:cxnSpMk id="195" creationId="{3451844C-8251-4DC1-8245-0780EA41E5A0}"/>
          </ac:cxnSpMkLst>
        </pc:cxnChg>
        <pc:cxnChg chg="mod">
          <ac:chgData name="Nykänen Leena" userId="61afb792-b9b6-42a8-9001-778a4982ba7e" providerId="ADAL" clId="{1F58D4D7-7FD5-4D3B-983C-EEAB4B316711}" dt="2020-06-17T06:12:04.130" v="17846" actId="14100"/>
          <ac:cxnSpMkLst>
            <pc:docMk/>
            <pc:sldMk cId="2567919444" sldId="275"/>
            <ac:cxnSpMk id="207" creationId="{63B058A5-DB22-490F-9F58-695EBE1C5D55}"/>
          </ac:cxnSpMkLst>
        </pc:cxnChg>
        <pc:cxnChg chg="mod ord">
          <ac:chgData name="Nykänen Leena" userId="61afb792-b9b6-42a8-9001-778a4982ba7e" providerId="ADAL" clId="{1F58D4D7-7FD5-4D3B-983C-EEAB4B316711}" dt="2020-06-17T05:54:07.974" v="17751" actId="167"/>
          <ac:cxnSpMkLst>
            <pc:docMk/>
            <pc:sldMk cId="2567919444" sldId="275"/>
            <ac:cxnSpMk id="211" creationId="{423279A8-0EA8-49D8-B0F6-F8463D113948}"/>
          </ac:cxnSpMkLst>
        </pc:cxnChg>
        <pc:cxnChg chg="mod">
          <ac:chgData name="Nykänen Leena" userId="61afb792-b9b6-42a8-9001-778a4982ba7e" providerId="ADAL" clId="{1F58D4D7-7FD5-4D3B-983C-EEAB4B316711}" dt="2020-06-17T06:12:04.130" v="17846" actId="14100"/>
          <ac:cxnSpMkLst>
            <pc:docMk/>
            <pc:sldMk cId="2567919444" sldId="275"/>
            <ac:cxnSpMk id="224" creationId="{CCA4607E-078F-416F-ADB8-FF16EA48F550}"/>
          </ac:cxnSpMkLst>
        </pc:cxnChg>
        <pc:cxnChg chg="del mod">
          <ac:chgData name="Nykänen Leena" userId="61afb792-b9b6-42a8-9001-778a4982ba7e" providerId="ADAL" clId="{1F58D4D7-7FD5-4D3B-983C-EEAB4B316711}" dt="2020-06-17T05:53:59.454" v="17748" actId="478"/>
          <ac:cxnSpMkLst>
            <pc:docMk/>
            <pc:sldMk cId="2567919444" sldId="275"/>
            <ac:cxnSpMk id="228" creationId="{C16FB7CA-222C-49BE-A31E-B23307450CFF}"/>
          </ac:cxnSpMkLst>
        </pc:cxnChg>
        <pc:cxnChg chg="mod">
          <ac:chgData name="Nykänen Leena" userId="61afb792-b9b6-42a8-9001-778a4982ba7e" providerId="ADAL" clId="{1F58D4D7-7FD5-4D3B-983C-EEAB4B316711}" dt="2020-06-17T06:16:13.423" v="17874" actId="692"/>
          <ac:cxnSpMkLst>
            <pc:docMk/>
            <pc:sldMk cId="2567919444" sldId="275"/>
            <ac:cxnSpMk id="247" creationId="{2A3142CE-9E2E-4914-B8C8-E128D5DAD6FF}"/>
          </ac:cxnSpMkLst>
        </pc:cxnChg>
        <pc:cxnChg chg="mod">
          <ac:chgData name="Nykänen Leena" userId="61afb792-b9b6-42a8-9001-778a4982ba7e" providerId="ADAL" clId="{1F58D4D7-7FD5-4D3B-983C-EEAB4B316711}" dt="2020-06-17T06:16:13.423" v="17874" actId="692"/>
          <ac:cxnSpMkLst>
            <pc:docMk/>
            <pc:sldMk cId="2567919444" sldId="275"/>
            <ac:cxnSpMk id="249" creationId="{E13AC32C-FA72-4BD7-9BC9-DBC4388534DF}"/>
          </ac:cxnSpMkLst>
        </pc:cxnChg>
        <pc:cxnChg chg="mod">
          <ac:chgData name="Nykänen Leena" userId="61afb792-b9b6-42a8-9001-778a4982ba7e" providerId="ADAL" clId="{1F58D4D7-7FD5-4D3B-983C-EEAB4B316711}" dt="2020-06-17T06:16:13.423" v="17874" actId="692"/>
          <ac:cxnSpMkLst>
            <pc:docMk/>
            <pc:sldMk cId="2567919444" sldId="275"/>
            <ac:cxnSpMk id="256" creationId="{1FD4384F-BF7A-4157-AEBB-BD5E1707B1C2}"/>
          </ac:cxnSpMkLst>
        </pc:cxnChg>
        <pc:cxnChg chg="mod">
          <ac:chgData name="Nykänen Leena" userId="61afb792-b9b6-42a8-9001-778a4982ba7e" providerId="ADAL" clId="{1F58D4D7-7FD5-4D3B-983C-EEAB4B316711}" dt="2020-06-17T06:11:16.232" v="17843" actId="14100"/>
          <ac:cxnSpMkLst>
            <pc:docMk/>
            <pc:sldMk cId="2567919444" sldId="275"/>
            <ac:cxnSpMk id="258" creationId="{6E93BDE4-7242-46FF-853F-63FFD8ADD75B}"/>
          </ac:cxnSpMkLst>
        </pc:cxnChg>
        <pc:cxnChg chg="mod">
          <ac:chgData name="Nykänen Leena" userId="61afb792-b9b6-42a8-9001-778a4982ba7e" providerId="ADAL" clId="{1F58D4D7-7FD5-4D3B-983C-EEAB4B316711}" dt="2020-06-17T06:11:05.141" v="17842" actId="14100"/>
          <ac:cxnSpMkLst>
            <pc:docMk/>
            <pc:sldMk cId="2567919444" sldId="275"/>
            <ac:cxnSpMk id="260" creationId="{8E154FB3-354B-4E8C-BCBE-C2CC1702EDE0}"/>
          </ac:cxnSpMkLst>
        </pc:cxnChg>
        <pc:cxnChg chg="mod">
          <ac:chgData name="Nykänen Leena" userId="61afb792-b9b6-42a8-9001-778a4982ba7e" providerId="ADAL" clId="{1F58D4D7-7FD5-4D3B-983C-EEAB4B316711}" dt="2020-06-17T06:11:05.141" v="17842" actId="14100"/>
          <ac:cxnSpMkLst>
            <pc:docMk/>
            <pc:sldMk cId="2567919444" sldId="275"/>
            <ac:cxnSpMk id="267" creationId="{D3038342-0859-4B80-8ABE-40B00DD0EC60}"/>
          </ac:cxnSpMkLst>
        </pc:cxnChg>
        <pc:cxnChg chg="mod">
          <ac:chgData name="Nykänen Leena" userId="61afb792-b9b6-42a8-9001-778a4982ba7e" providerId="ADAL" clId="{1F58D4D7-7FD5-4D3B-983C-EEAB4B316711}" dt="2020-06-17T06:15:55.639" v="17872" actId="692"/>
          <ac:cxnSpMkLst>
            <pc:docMk/>
            <pc:sldMk cId="2567919444" sldId="275"/>
            <ac:cxnSpMk id="323" creationId="{5C023D6A-47AF-4214-9CD3-3036BDA25259}"/>
          </ac:cxnSpMkLst>
        </pc:cxnChg>
        <pc:cxnChg chg="mod">
          <ac:chgData name="Nykänen Leena" userId="61afb792-b9b6-42a8-9001-778a4982ba7e" providerId="ADAL" clId="{1F58D4D7-7FD5-4D3B-983C-EEAB4B316711}" dt="2020-06-17T06:15:55.639" v="17872" actId="692"/>
          <ac:cxnSpMkLst>
            <pc:docMk/>
            <pc:sldMk cId="2567919444" sldId="275"/>
            <ac:cxnSpMk id="325" creationId="{69AF6830-B8F5-4054-9A27-FE576073A04F}"/>
          </ac:cxnSpMkLst>
        </pc:cxnChg>
        <pc:cxnChg chg="mod">
          <ac:chgData name="Nykänen Leena" userId="61afb792-b9b6-42a8-9001-778a4982ba7e" providerId="ADAL" clId="{1F58D4D7-7FD5-4D3B-983C-EEAB4B316711}" dt="2020-06-17T06:15:55.639" v="17872" actId="692"/>
          <ac:cxnSpMkLst>
            <pc:docMk/>
            <pc:sldMk cId="2567919444" sldId="275"/>
            <ac:cxnSpMk id="327" creationId="{6A699A27-C52D-43CB-92FD-02BD83BEC915}"/>
          </ac:cxnSpMkLst>
        </pc:cxnChg>
        <pc:cxnChg chg="mod">
          <ac:chgData name="Nykänen Leena" userId="61afb792-b9b6-42a8-9001-778a4982ba7e" providerId="ADAL" clId="{1F58D4D7-7FD5-4D3B-983C-EEAB4B316711}" dt="2020-06-17T06:15:55.639" v="17872" actId="692"/>
          <ac:cxnSpMkLst>
            <pc:docMk/>
            <pc:sldMk cId="2567919444" sldId="275"/>
            <ac:cxnSpMk id="329" creationId="{F8850038-C4E7-4F11-9E10-D9C2E55033A3}"/>
          </ac:cxnSpMkLst>
        </pc:cxnChg>
        <pc:cxnChg chg="mod">
          <ac:chgData name="Nykänen Leena" userId="61afb792-b9b6-42a8-9001-778a4982ba7e" providerId="ADAL" clId="{1F58D4D7-7FD5-4D3B-983C-EEAB4B316711}" dt="2020-06-17T06:15:55.639" v="17872" actId="692"/>
          <ac:cxnSpMkLst>
            <pc:docMk/>
            <pc:sldMk cId="2567919444" sldId="275"/>
            <ac:cxnSpMk id="338" creationId="{19E5652F-8BE0-4694-A9A5-91C2BF3D5224}"/>
          </ac:cxnSpMkLst>
        </pc:cxnChg>
        <pc:cxnChg chg="mod">
          <ac:chgData name="Nykänen Leena" userId="61afb792-b9b6-42a8-9001-778a4982ba7e" providerId="ADAL" clId="{1F58D4D7-7FD5-4D3B-983C-EEAB4B316711}" dt="2020-06-17T06:15:55.639" v="17872" actId="692"/>
          <ac:cxnSpMkLst>
            <pc:docMk/>
            <pc:sldMk cId="2567919444" sldId="275"/>
            <ac:cxnSpMk id="342" creationId="{F07744FE-0D0D-48AA-AC85-2A8290958250}"/>
          </ac:cxnSpMkLst>
        </pc:cxnChg>
        <pc:cxnChg chg="mod">
          <ac:chgData name="Nykänen Leena" userId="61afb792-b9b6-42a8-9001-778a4982ba7e" providerId="ADAL" clId="{1F58D4D7-7FD5-4D3B-983C-EEAB4B316711}" dt="2020-06-17T06:16:13.423" v="17874" actId="692"/>
          <ac:cxnSpMkLst>
            <pc:docMk/>
            <pc:sldMk cId="2567919444" sldId="275"/>
            <ac:cxnSpMk id="359" creationId="{ACD87B44-852B-4EDB-B5AD-684BE39284E2}"/>
          </ac:cxnSpMkLst>
        </pc:cxnChg>
        <pc:cxnChg chg="mod">
          <ac:chgData name="Nykänen Leena" userId="61afb792-b9b6-42a8-9001-778a4982ba7e" providerId="ADAL" clId="{1F58D4D7-7FD5-4D3B-983C-EEAB4B316711}" dt="2020-06-17T06:16:13.423" v="17874" actId="692"/>
          <ac:cxnSpMkLst>
            <pc:docMk/>
            <pc:sldMk cId="2567919444" sldId="275"/>
            <ac:cxnSpMk id="361" creationId="{2A1C9767-E6BF-488C-B303-B21BA10B5C32}"/>
          </ac:cxnSpMkLst>
        </pc:cxnChg>
        <pc:cxnChg chg="mod">
          <ac:chgData name="Nykänen Leena" userId="61afb792-b9b6-42a8-9001-778a4982ba7e" providerId="ADAL" clId="{1F58D4D7-7FD5-4D3B-983C-EEAB4B316711}" dt="2020-06-17T06:16:13.423" v="17874" actId="692"/>
          <ac:cxnSpMkLst>
            <pc:docMk/>
            <pc:sldMk cId="2567919444" sldId="275"/>
            <ac:cxnSpMk id="363" creationId="{07D94D43-30B6-4D21-892A-F075A345F3F2}"/>
          </ac:cxnSpMkLst>
        </pc:cxnChg>
        <pc:cxnChg chg="mod">
          <ac:chgData name="Nykänen Leena" userId="61afb792-b9b6-42a8-9001-778a4982ba7e" providerId="ADAL" clId="{1F58D4D7-7FD5-4D3B-983C-EEAB4B316711}" dt="2020-06-17T06:16:13.423" v="17874" actId="692"/>
          <ac:cxnSpMkLst>
            <pc:docMk/>
            <pc:sldMk cId="2567919444" sldId="275"/>
            <ac:cxnSpMk id="379" creationId="{08C51253-CD61-4C1A-B62B-34F1B7F9D341}"/>
          </ac:cxnSpMkLst>
        </pc:cxnChg>
        <pc:cxnChg chg="mod">
          <ac:chgData name="Nykänen Leena" userId="61afb792-b9b6-42a8-9001-778a4982ba7e" providerId="ADAL" clId="{1F58D4D7-7FD5-4D3B-983C-EEAB4B316711}" dt="2020-06-17T06:16:13.423" v="17874" actId="692"/>
          <ac:cxnSpMkLst>
            <pc:docMk/>
            <pc:sldMk cId="2567919444" sldId="275"/>
            <ac:cxnSpMk id="381" creationId="{42FAB53D-8F30-41CB-B8B5-EEBC6C6E7C29}"/>
          </ac:cxnSpMkLst>
        </pc:cxnChg>
      </pc:sldChg>
      <pc:sldChg chg="modSp">
        <pc:chgData name="Nykänen Leena" userId="61afb792-b9b6-42a8-9001-778a4982ba7e" providerId="ADAL" clId="{1F58D4D7-7FD5-4D3B-983C-EEAB4B316711}" dt="2020-06-17T05:53:34.178" v="17746" actId="404"/>
        <pc:sldMkLst>
          <pc:docMk/>
          <pc:sldMk cId="3063278395" sldId="276"/>
        </pc:sldMkLst>
        <pc:spChg chg="mod">
          <ac:chgData name="Nykänen Leena" userId="61afb792-b9b6-42a8-9001-778a4982ba7e" providerId="ADAL" clId="{1F58D4D7-7FD5-4D3B-983C-EEAB4B316711}" dt="2020-06-17T05:53:34.178" v="17746" actId="404"/>
          <ac:spMkLst>
            <pc:docMk/>
            <pc:sldMk cId="3063278395" sldId="276"/>
            <ac:spMk id="3" creationId="{0AE6E8FF-CBE3-489F-92D2-3F6439A84D0F}"/>
          </ac:spMkLst>
        </pc:spChg>
        <pc:spChg chg="mod">
          <ac:chgData name="Nykänen Leena" userId="61afb792-b9b6-42a8-9001-778a4982ba7e" providerId="ADAL" clId="{1F58D4D7-7FD5-4D3B-983C-EEAB4B316711}" dt="2020-06-17T05:53:19.642" v="17714" actId="1076"/>
          <ac:spMkLst>
            <pc:docMk/>
            <pc:sldMk cId="3063278395" sldId="276"/>
            <ac:spMk id="9" creationId="{4CDA96EF-E2F2-48E5-B61F-8C20A918A965}"/>
          </ac:spMkLst>
        </pc:spChg>
        <pc:spChg chg="mod">
          <ac:chgData name="Nykänen Leena" userId="61afb792-b9b6-42a8-9001-778a4982ba7e" providerId="ADAL" clId="{1F58D4D7-7FD5-4D3B-983C-EEAB4B316711}" dt="2020-06-17T05:53:22.105" v="17715" actId="1076"/>
          <ac:spMkLst>
            <pc:docMk/>
            <pc:sldMk cId="3063278395" sldId="276"/>
            <ac:spMk id="10" creationId="{0644A51B-F3A7-4F69-BFFF-02A2D35497C8}"/>
          </ac:spMkLst>
        </pc:spChg>
        <pc:cxnChg chg="mod">
          <ac:chgData name="Nykänen Leena" userId="61afb792-b9b6-42a8-9001-778a4982ba7e" providerId="ADAL" clId="{1F58D4D7-7FD5-4D3B-983C-EEAB4B316711}" dt="2020-06-17T05:53:19.642" v="17714" actId="1076"/>
          <ac:cxnSpMkLst>
            <pc:docMk/>
            <pc:sldMk cId="3063278395" sldId="276"/>
            <ac:cxnSpMk id="23" creationId="{18B7A846-8FD7-4359-9EF5-66849B300E76}"/>
          </ac:cxnSpMkLst>
        </pc:cxnChg>
        <pc:cxnChg chg="mod">
          <ac:chgData name="Nykänen Leena" userId="61afb792-b9b6-42a8-9001-778a4982ba7e" providerId="ADAL" clId="{1F58D4D7-7FD5-4D3B-983C-EEAB4B316711}" dt="2020-06-17T05:53:19.642" v="17714" actId="1076"/>
          <ac:cxnSpMkLst>
            <pc:docMk/>
            <pc:sldMk cId="3063278395" sldId="276"/>
            <ac:cxnSpMk id="27" creationId="{1DB6DDC5-40C5-4998-8C10-AF1B6C89B77C}"/>
          </ac:cxnSpMkLst>
        </pc:cxnChg>
        <pc:cxnChg chg="mod">
          <ac:chgData name="Nykänen Leena" userId="61afb792-b9b6-42a8-9001-778a4982ba7e" providerId="ADAL" clId="{1F58D4D7-7FD5-4D3B-983C-EEAB4B316711}" dt="2020-06-17T05:53:22.105" v="17715" actId="1076"/>
          <ac:cxnSpMkLst>
            <pc:docMk/>
            <pc:sldMk cId="3063278395" sldId="276"/>
            <ac:cxnSpMk id="29" creationId="{D1D2B434-C2F2-450E-A2E8-1B4E72B0128F}"/>
          </ac:cxnSpMkLst>
        </pc:cxnChg>
        <pc:cxnChg chg="mod">
          <ac:chgData name="Nykänen Leena" userId="61afb792-b9b6-42a8-9001-778a4982ba7e" providerId="ADAL" clId="{1F58D4D7-7FD5-4D3B-983C-EEAB4B316711}" dt="2020-06-17T05:53:19.642" v="17714" actId="1076"/>
          <ac:cxnSpMkLst>
            <pc:docMk/>
            <pc:sldMk cId="3063278395" sldId="276"/>
            <ac:cxnSpMk id="41" creationId="{FBD2F513-1F3E-4FE8-BE95-604664B603F8}"/>
          </ac:cxnSpMkLst>
        </pc:cxnChg>
        <pc:cxnChg chg="mod">
          <ac:chgData name="Nykänen Leena" userId="61afb792-b9b6-42a8-9001-778a4982ba7e" providerId="ADAL" clId="{1F58D4D7-7FD5-4D3B-983C-EEAB4B316711}" dt="2020-06-17T05:53:22.105" v="17715" actId="1076"/>
          <ac:cxnSpMkLst>
            <pc:docMk/>
            <pc:sldMk cId="3063278395" sldId="276"/>
            <ac:cxnSpMk id="50" creationId="{5711E42D-0031-41CF-9004-85A1EC150BD6}"/>
          </ac:cxnSpMkLst>
        </pc:cxnChg>
        <pc:cxnChg chg="mod">
          <ac:chgData name="Nykänen Leena" userId="61afb792-b9b6-42a8-9001-778a4982ba7e" providerId="ADAL" clId="{1F58D4D7-7FD5-4D3B-983C-EEAB4B316711}" dt="2020-06-17T05:53:19.642" v="17714" actId="1076"/>
          <ac:cxnSpMkLst>
            <pc:docMk/>
            <pc:sldMk cId="3063278395" sldId="276"/>
            <ac:cxnSpMk id="53" creationId="{4C7E4875-74D2-45A0-A0CA-55BA2F15CC2D}"/>
          </ac:cxnSpMkLst>
        </pc:cxnChg>
        <pc:cxnChg chg="mod">
          <ac:chgData name="Nykänen Leena" userId="61afb792-b9b6-42a8-9001-778a4982ba7e" providerId="ADAL" clId="{1F58D4D7-7FD5-4D3B-983C-EEAB4B316711}" dt="2020-06-17T05:53:22.105" v="17715" actId="1076"/>
          <ac:cxnSpMkLst>
            <pc:docMk/>
            <pc:sldMk cId="3063278395" sldId="276"/>
            <ac:cxnSpMk id="55" creationId="{0ACB1B03-7C86-4E91-9FF5-0CDEE15BAD39}"/>
          </ac:cxnSpMkLst>
        </pc:cxnChg>
        <pc:cxnChg chg="mod">
          <ac:chgData name="Nykänen Leena" userId="61afb792-b9b6-42a8-9001-778a4982ba7e" providerId="ADAL" clId="{1F58D4D7-7FD5-4D3B-983C-EEAB4B316711}" dt="2020-06-17T05:53:19.642" v="17714" actId="1076"/>
          <ac:cxnSpMkLst>
            <pc:docMk/>
            <pc:sldMk cId="3063278395" sldId="276"/>
            <ac:cxnSpMk id="148" creationId="{BDEB54C6-E785-47A3-8E20-D5023A7F846E}"/>
          </ac:cxnSpMkLst>
        </pc:cxnChg>
      </pc:sldChg>
      <pc:sldChg chg="addSp delSp modSp">
        <pc:chgData name="Nykänen Leena" userId="61afb792-b9b6-42a8-9001-778a4982ba7e" providerId="ADAL" clId="{1F58D4D7-7FD5-4D3B-983C-EEAB4B316711}" dt="2020-06-15T09:39:47.294" v="14783" actId="113"/>
        <pc:sldMkLst>
          <pc:docMk/>
          <pc:sldMk cId="383718735" sldId="277"/>
        </pc:sldMkLst>
        <pc:spChg chg="mod">
          <ac:chgData name="Nykänen Leena" userId="61afb792-b9b6-42a8-9001-778a4982ba7e" providerId="ADAL" clId="{1F58D4D7-7FD5-4D3B-983C-EEAB4B316711}" dt="2020-06-15T09:39:44.300" v="14782" actId="113"/>
          <ac:spMkLst>
            <pc:docMk/>
            <pc:sldMk cId="383718735" sldId="277"/>
            <ac:spMk id="3" creationId="{0AB35DF8-BB24-4048-B10D-27D21B49C318}"/>
          </ac:spMkLst>
        </pc:spChg>
        <pc:spChg chg="mod">
          <ac:chgData name="Nykänen Leena" userId="61afb792-b9b6-42a8-9001-778a4982ba7e" providerId="ADAL" clId="{1F58D4D7-7FD5-4D3B-983C-EEAB4B316711}" dt="2020-06-15T09:39:47.294" v="14783" actId="113"/>
          <ac:spMkLst>
            <pc:docMk/>
            <pc:sldMk cId="383718735" sldId="277"/>
            <ac:spMk id="4" creationId="{D46AB2B8-5B21-46F8-A855-4A62ECA52436}"/>
          </ac:spMkLst>
        </pc:spChg>
        <pc:spChg chg="add del mod">
          <ac:chgData name="Nykänen Leena" userId="61afb792-b9b6-42a8-9001-778a4982ba7e" providerId="ADAL" clId="{1F58D4D7-7FD5-4D3B-983C-EEAB4B316711}" dt="2020-06-15T07:30:41.118" v="5183"/>
          <ac:spMkLst>
            <pc:docMk/>
            <pc:sldMk cId="383718735" sldId="277"/>
            <ac:spMk id="5" creationId="{39817919-4378-496A-AFFE-51F8909F7440}"/>
          </ac:spMkLst>
        </pc:spChg>
      </pc:sldChg>
      <pc:sldChg chg="modSp">
        <pc:chgData name="Nykänen Leena" userId="61afb792-b9b6-42a8-9001-778a4982ba7e" providerId="ADAL" clId="{1F58D4D7-7FD5-4D3B-983C-EEAB4B316711}" dt="2020-06-15T09:41:28.455" v="14817" actId="20577"/>
        <pc:sldMkLst>
          <pc:docMk/>
          <pc:sldMk cId="1892861899" sldId="278"/>
        </pc:sldMkLst>
        <pc:spChg chg="mod">
          <ac:chgData name="Nykänen Leena" userId="61afb792-b9b6-42a8-9001-778a4982ba7e" providerId="ADAL" clId="{1F58D4D7-7FD5-4D3B-983C-EEAB4B316711}" dt="2020-06-15T09:40:43.852" v="14789" actId="113"/>
          <ac:spMkLst>
            <pc:docMk/>
            <pc:sldMk cId="1892861899" sldId="278"/>
            <ac:spMk id="3" creationId="{AF6CB3C0-C733-486F-ABE4-02F529A445FC}"/>
          </ac:spMkLst>
        </pc:spChg>
        <pc:spChg chg="mod">
          <ac:chgData name="Nykänen Leena" userId="61afb792-b9b6-42a8-9001-778a4982ba7e" providerId="ADAL" clId="{1F58D4D7-7FD5-4D3B-983C-EEAB4B316711}" dt="2020-06-15T09:41:02.781" v="14794" actId="113"/>
          <ac:spMkLst>
            <pc:docMk/>
            <pc:sldMk cId="1892861899" sldId="278"/>
            <ac:spMk id="4" creationId="{43C9E2D0-6838-4A45-B81E-012E383794D2}"/>
          </ac:spMkLst>
        </pc:spChg>
        <pc:spChg chg="mod">
          <ac:chgData name="Nykänen Leena" userId="61afb792-b9b6-42a8-9001-778a4982ba7e" providerId="ADAL" clId="{1F58D4D7-7FD5-4D3B-983C-EEAB4B316711}" dt="2020-06-15T09:41:28.455" v="14817" actId="20577"/>
          <ac:spMkLst>
            <pc:docMk/>
            <pc:sldMk cId="1892861899" sldId="278"/>
            <ac:spMk id="5" creationId="{E8AF4EC5-562E-4DA5-84D7-4FB8C92A9F9A}"/>
          </ac:spMkLst>
        </pc:spChg>
      </pc:sldChg>
      <pc:sldChg chg="modSp add">
        <pc:chgData name="Nykänen Leena" userId="61afb792-b9b6-42a8-9001-778a4982ba7e" providerId="ADAL" clId="{1F58D4D7-7FD5-4D3B-983C-EEAB4B316711}" dt="2020-06-15T09:55:56.870" v="15861" actId="20577"/>
        <pc:sldMkLst>
          <pc:docMk/>
          <pc:sldMk cId="1080384671" sldId="279"/>
        </pc:sldMkLst>
        <pc:spChg chg="mod">
          <ac:chgData name="Nykänen Leena" userId="61afb792-b9b6-42a8-9001-778a4982ba7e" providerId="ADAL" clId="{1F58D4D7-7FD5-4D3B-983C-EEAB4B316711}" dt="2020-06-15T08:56:44.408" v="13413" actId="20577"/>
          <ac:spMkLst>
            <pc:docMk/>
            <pc:sldMk cId="1080384671" sldId="279"/>
            <ac:spMk id="2" creationId="{0DC8B0CD-CC11-4838-9E68-B2CE84163997}"/>
          </ac:spMkLst>
        </pc:spChg>
        <pc:spChg chg="mod">
          <ac:chgData name="Nykänen Leena" userId="61afb792-b9b6-42a8-9001-778a4982ba7e" providerId="ADAL" clId="{1F58D4D7-7FD5-4D3B-983C-EEAB4B316711}" dt="2020-06-15T09:55:56.870" v="15861" actId="20577"/>
          <ac:spMkLst>
            <pc:docMk/>
            <pc:sldMk cId="1080384671" sldId="279"/>
            <ac:spMk id="3" creationId="{D20BB0EE-5DD6-4F82-BB83-C2F18921387C}"/>
          </ac:spMkLst>
        </pc:spChg>
      </pc:sldChg>
      <pc:sldChg chg="modSp add ord">
        <pc:chgData name="Nykänen Leena" userId="61afb792-b9b6-42a8-9001-778a4982ba7e" providerId="ADAL" clId="{1F58D4D7-7FD5-4D3B-983C-EEAB4B316711}" dt="2020-06-17T05:44:47.675" v="17420" actId="20577"/>
        <pc:sldMkLst>
          <pc:docMk/>
          <pc:sldMk cId="214286654" sldId="280"/>
        </pc:sldMkLst>
        <pc:spChg chg="mod">
          <ac:chgData name="Nykänen Leena" userId="61afb792-b9b6-42a8-9001-778a4982ba7e" providerId="ADAL" clId="{1F58D4D7-7FD5-4D3B-983C-EEAB4B316711}" dt="2020-06-17T05:44:47.675" v="17420" actId="20577"/>
          <ac:spMkLst>
            <pc:docMk/>
            <pc:sldMk cId="214286654" sldId="280"/>
            <ac:spMk id="2" creationId="{A7074ECE-87F3-44F5-B360-43BABB6D2A1A}"/>
          </ac:spMkLst>
        </pc:spChg>
        <pc:spChg chg="mod">
          <ac:chgData name="Nykänen Leena" userId="61afb792-b9b6-42a8-9001-778a4982ba7e" providerId="ADAL" clId="{1F58D4D7-7FD5-4D3B-983C-EEAB4B316711}" dt="2020-06-15T08:58:14.378" v="13431" actId="27636"/>
          <ac:spMkLst>
            <pc:docMk/>
            <pc:sldMk cId="214286654" sldId="280"/>
            <ac:spMk id="3" creationId="{31B9BFA2-0A22-4F09-B52F-6482292D4CCA}"/>
          </ac:spMkLst>
        </pc:spChg>
      </pc:sldChg>
      <pc:sldChg chg="modSp add del modTransition">
        <pc:chgData name="Nykänen Leena" userId="61afb792-b9b6-42a8-9001-778a4982ba7e" providerId="ADAL" clId="{1F58D4D7-7FD5-4D3B-983C-EEAB4B316711}" dt="2020-06-17T06:29:22.131" v="18019" actId="2696"/>
        <pc:sldMkLst>
          <pc:docMk/>
          <pc:sldMk cId="778782058" sldId="281"/>
        </pc:sldMkLst>
        <pc:spChg chg="mod">
          <ac:chgData name="Nykänen Leena" userId="61afb792-b9b6-42a8-9001-778a4982ba7e" providerId="ADAL" clId="{1F58D4D7-7FD5-4D3B-983C-EEAB4B316711}" dt="2020-06-17T05:44:58.920" v="17464" actId="20577"/>
          <ac:spMkLst>
            <pc:docMk/>
            <pc:sldMk cId="778782058" sldId="281"/>
            <ac:spMk id="2" creationId="{45FBCC5C-7F8C-413C-81B6-1A7704DBB369}"/>
          </ac:spMkLst>
        </pc:spChg>
        <pc:spChg chg="mod">
          <ac:chgData name="Nykänen Leena" userId="61afb792-b9b6-42a8-9001-778a4982ba7e" providerId="ADAL" clId="{1F58D4D7-7FD5-4D3B-983C-EEAB4B316711}" dt="2020-06-17T05:44:28.237" v="17321" actId="5793"/>
          <ac:spMkLst>
            <pc:docMk/>
            <pc:sldMk cId="778782058" sldId="281"/>
            <ac:spMk id="3" creationId="{C87C23EE-7F21-4A67-B97E-F2F4E0899F1F}"/>
          </ac:spMkLst>
        </pc:spChg>
        <pc:spChg chg="mod">
          <ac:chgData name="Nykänen Leena" userId="61afb792-b9b6-42a8-9001-778a4982ba7e" providerId="ADAL" clId="{1F58D4D7-7FD5-4D3B-983C-EEAB4B316711}" dt="2020-06-15T06:38:53.105" v="3175" actId="20577"/>
          <ac:spMkLst>
            <pc:docMk/>
            <pc:sldMk cId="778782058" sldId="281"/>
            <ac:spMk id="4" creationId="{6965F300-DFA3-4A23-B156-795B19DFC9BC}"/>
          </ac:spMkLst>
        </pc:spChg>
      </pc:sldChg>
      <pc:sldChg chg="modSp add">
        <pc:chgData name="Nykänen Leena" userId="61afb792-b9b6-42a8-9001-778a4982ba7e" providerId="ADAL" clId="{1F58D4D7-7FD5-4D3B-983C-EEAB4B316711}" dt="2020-06-17T06:28:58.555" v="18018" actId="207"/>
        <pc:sldMkLst>
          <pc:docMk/>
          <pc:sldMk cId="2876633364" sldId="282"/>
        </pc:sldMkLst>
        <pc:spChg chg="mod">
          <ac:chgData name="Nykänen Leena" userId="61afb792-b9b6-42a8-9001-778a4982ba7e" providerId="ADAL" clId="{1F58D4D7-7FD5-4D3B-983C-EEAB4B316711}" dt="2020-06-17T06:28:11.121" v="18017" actId="404"/>
          <ac:spMkLst>
            <pc:docMk/>
            <pc:sldMk cId="2876633364" sldId="282"/>
            <ac:spMk id="2" creationId="{64F2D172-F544-435D-A503-25F369C3B98B}"/>
          </ac:spMkLst>
        </pc:spChg>
        <pc:spChg chg="mod">
          <ac:chgData name="Nykänen Leena" userId="61afb792-b9b6-42a8-9001-778a4982ba7e" providerId="ADAL" clId="{1F58D4D7-7FD5-4D3B-983C-EEAB4B316711}" dt="2020-06-15T09:48:46.743" v="14908" actId="20577"/>
          <ac:spMkLst>
            <pc:docMk/>
            <pc:sldMk cId="2876633364" sldId="282"/>
            <ac:spMk id="3" creationId="{944BEAB9-A60B-4DCD-B123-65D0A7A5AB65}"/>
          </ac:spMkLst>
        </pc:spChg>
        <pc:spChg chg="mod">
          <ac:chgData name="Nykänen Leena" userId="61afb792-b9b6-42a8-9001-778a4982ba7e" providerId="ADAL" clId="{1F58D4D7-7FD5-4D3B-983C-EEAB4B316711}" dt="2020-06-17T06:28:58.555" v="18018" actId="207"/>
          <ac:spMkLst>
            <pc:docMk/>
            <pc:sldMk cId="2876633364" sldId="282"/>
            <ac:spMk id="4" creationId="{6FDBE873-1D27-4DAA-9B30-44AC93CF6970}"/>
          </ac:spMkLst>
        </pc:spChg>
      </pc:sldChg>
      <pc:sldChg chg="addSp delSp modSp add">
        <pc:chgData name="Nykänen Leena" userId="61afb792-b9b6-42a8-9001-778a4982ba7e" providerId="ADAL" clId="{1F58D4D7-7FD5-4D3B-983C-EEAB4B316711}" dt="2020-06-17T05:43:21.113" v="17285" actId="20577"/>
        <pc:sldMkLst>
          <pc:docMk/>
          <pc:sldMk cId="1860944418" sldId="283"/>
        </pc:sldMkLst>
        <pc:spChg chg="del">
          <ac:chgData name="Nykänen Leena" userId="61afb792-b9b6-42a8-9001-778a4982ba7e" providerId="ADAL" clId="{1F58D4D7-7FD5-4D3B-983C-EEAB4B316711}" dt="2020-06-15T08:44:17.534" v="13310"/>
          <ac:spMkLst>
            <pc:docMk/>
            <pc:sldMk cId="1860944418" sldId="283"/>
            <ac:spMk id="2" creationId="{DC1C88B8-2CE8-4B3A-8689-FC43396EC547}"/>
          </ac:spMkLst>
        </pc:spChg>
        <pc:spChg chg="del">
          <ac:chgData name="Nykänen Leena" userId="61afb792-b9b6-42a8-9001-778a4982ba7e" providerId="ADAL" clId="{1F58D4D7-7FD5-4D3B-983C-EEAB4B316711}" dt="2020-06-15T08:44:17.534" v="13310"/>
          <ac:spMkLst>
            <pc:docMk/>
            <pc:sldMk cId="1860944418" sldId="283"/>
            <ac:spMk id="3" creationId="{2DD88CA7-7CFB-4FAC-AFBC-EC7296B1FA52}"/>
          </ac:spMkLst>
        </pc:spChg>
        <pc:spChg chg="del">
          <ac:chgData name="Nykänen Leena" userId="61afb792-b9b6-42a8-9001-778a4982ba7e" providerId="ADAL" clId="{1F58D4D7-7FD5-4D3B-983C-EEAB4B316711}" dt="2020-06-15T08:44:17.534" v="13310"/>
          <ac:spMkLst>
            <pc:docMk/>
            <pc:sldMk cId="1860944418" sldId="283"/>
            <ac:spMk id="4" creationId="{C138AE07-5296-44E7-B793-DE732C7A888E}"/>
          </ac:spMkLst>
        </pc:spChg>
        <pc:spChg chg="add mod">
          <ac:chgData name="Nykänen Leena" userId="61afb792-b9b6-42a8-9001-778a4982ba7e" providerId="ADAL" clId="{1F58D4D7-7FD5-4D3B-983C-EEAB4B316711}" dt="2020-06-17T05:38:44.446" v="16363" actId="20577"/>
          <ac:spMkLst>
            <pc:docMk/>
            <pc:sldMk cId="1860944418" sldId="283"/>
            <ac:spMk id="5" creationId="{EE424C10-1CDF-4DD3-9D25-B617BDA06473}"/>
          </ac:spMkLst>
        </pc:spChg>
        <pc:spChg chg="add mod">
          <ac:chgData name="Nykänen Leena" userId="61afb792-b9b6-42a8-9001-778a4982ba7e" providerId="ADAL" clId="{1F58D4D7-7FD5-4D3B-983C-EEAB4B316711}" dt="2020-06-17T05:43:21.113" v="17285" actId="20577"/>
          <ac:spMkLst>
            <pc:docMk/>
            <pc:sldMk cId="1860944418" sldId="283"/>
            <ac:spMk id="6" creationId="{4B02A54A-6015-4C8A-9784-A6D19A014A5D}"/>
          </ac:spMkLst>
        </pc:spChg>
        <pc:spChg chg="add mod">
          <ac:chgData name="Nykänen Leena" userId="61afb792-b9b6-42a8-9001-778a4982ba7e" providerId="ADAL" clId="{1F58D4D7-7FD5-4D3B-983C-EEAB4B316711}" dt="2020-06-17T05:35:28.322" v="16171" actId="14100"/>
          <ac:spMkLst>
            <pc:docMk/>
            <pc:sldMk cId="1860944418" sldId="283"/>
            <ac:spMk id="7" creationId="{8B158D2D-7C22-4B57-ACD5-C488424C8A40}"/>
          </ac:spMkLst>
        </pc:spChg>
      </pc:sldChg>
      <pc:sldChg chg="addSp modSp add">
        <pc:chgData name="Nykänen Leena" userId="61afb792-b9b6-42a8-9001-778a4982ba7e" providerId="ADAL" clId="{1F58D4D7-7FD5-4D3B-983C-EEAB4B316711}" dt="2020-06-17T06:45:45.247" v="19904" actId="20577"/>
        <pc:sldMkLst>
          <pc:docMk/>
          <pc:sldMk cId="3951679389" sldId="284"/>
        </pc:sldMkLst>
        <pc:spChg chg="mod">
          <ac:chgData name="Nykänen Leena" userId="61afb792-b9b6-42a8-9001-778a4982ba7e" providerId="ADAL" clId="{1F58D4D7-7FD5-4D3B-983C-EEAB4B316711}" dt="2020-06-17T06:45:16.265" v="19780" actId="404"/>
          <ac:spMkLst>
            <pc:docMk/>
            <pc:sldMk cId="3951679389" sldId="284"/>
            <ac:spMk id="2" creationId="{BD763E69-0239-4C3A-B313-4E0C087622EF}"/>
          </ac:spMkLst>
        </pc:spChg>
        <pc:spChg chg="add mod">
          <ac:chgData name="Nykänen Leena" userId="61afb792-b9b6-42a8-9001-778a4982ba7e" providerId="ADAL" clId="{1F58D4D7-7FD5-4D3B-983C-EEAB4B316711}" dt="2020-06-17T06:45:45.247" v="19904" actId="20577"/>
          <ac:spMkLst>
            <pc:docMk/>
            <pc:sldMk cId="3951679389" sldId="284"/>
            <ac:spMk id="3" creationId="{08DC9B75-860D-495A-9B52-BBAAA7A5BC29}"/>
          </ac:spMkLst>
        </pc:spChg>
      </pc:sldChg>
      <pc:sldChg chg="addSp delSp modSp add">
        <pc:chgData name="Nykänen Leena" userId="61afb792-b9b6-42a8-9001-778a4982ba7e" providerId="ADAL" clId="{1F58D4D7-7FD5-4D3B-983C-EEAB4B316711}" dt="2020-06-29T15:17:14.753" v="20931" actId="404"/>
        <pc:sldMkLst>
          <pc:docMk/>
          <pc:sldMk cId="3862415747" sldId="285"/>
        </pc:sldMkLst>
        <pc:spChg chg="del">
          <ac:chgData name="Nykänen Leena" userId="61afb792-b9b6-42a8-9001-778a4982ba7e" providerId="ADAL" clId="{1F58D4D7-7FD5-4D3B-983C-EEAB4B316711}" dt="2020-06-29T14:56:28.027" v="19943" actId="478"/>
          <ac:spMkLst>
            <pc:docMk/>
            <pc:sldMk cId="3862415747" sldId="285"/>
            <ac:spMk id="2" creationId="{A1FEBBE3-FD23-4DC0-8BC1-A62F92DECABA}"/>
          </ac:spMkLst>
        </pc:spChg>
        <pc:spChg chg="add del">
          <ac:chgData name="Nykänen Leena" userId="61afb792-b9b6-42a8-9001-778a4982ba7e" providerId="ADAL" clId="{1F58D4D7-7FD5-4D3B-983C-EEAB4B316711}" dt="2020-06-29T14:56:32.655" v="19944" actId="478"/>
          <ac:spMkLst>
            <pc:docMk/>
            <pc:sldMk cId="3862415747" sldId="285"/>
            <ac:spMk id="3" creationId="{137FFA69-A314-42F0-969B-6C1C0B20B2C3}"/>
          </ac:spMkLst>
        </pc:spChg>
        <pc:spChg chg="add del">
          <ac:chgData name="Nykänen Leena" userId="61afb792-b9b6-42a8-9001-778a4982ba7e" providerId="ADAL" clId="{1F58D4D7-7FD5-4D3B-983C-EEAB4B316711}" dt="2020-06-29T14:55:01.376" v="19939"/>
          <ac:spMkLst>
            <pc:docMk/>
            <pc:sldMk cId="3862415747" sldId="285"/>
            <ac:spMk id="4" creationId="{860482FF-7196-4A93-AA48-4C2713869A65}"/>
          </ac:spMkLst>
        </pc:spChg>
        <pc:spChg chg="add mod">
          <ac:chgData name="Nykänen Leena" userId="61afb792-b9b6-42a8-9001-778a4982ba7e" providerId="ADAL" clId="{1F58D4D7-7FD5-4D3B-983C-EEAB4B316711}" dt="2020-06-29T15:13:17.712" v="20185" actId="27636"/>
          <ac:spMkLst>
            <pc:docMk/>
            <pc:sldMk cId="3862415747" sldId="285"/>
            <ac:spMk id="5" creationId="{CA8168F2-68A0-4BCC-914E-D287AAE42D6B}"/>
          </ac:spMkLst>
        </pc:spChg>
        <pc:spChg chg="add mod">
          <ac:chgData name="Nykänen Leena" userId="61afb792-b9b6-42a8-9001-778a4982ba7e" providerId="ADAL" clId="{1F58D4D7-7FD5-4D3B-983C-EEAB4B316711}" dt="2020-06-29T15:00:21.373" v="19988" actId="14100"/>
          <ac:spMkLst>
            <pc:docMk/>
            <pc:sldMk cId="3862415747" sldId="285"/>
            <ac:spMk id="6" creationId="{442C7E8C-C38A-4DC3-A0EA-ACAB8A5E49A7}"/>
          </ac:spMkLst>
        </pc:spChg>
        <pc:spChg chg="add mod">
          <ac:chgData name="Nykänen Leena" userId="61afb792-b9b6-42a8-9001-778a4982ba7e" providerId="ADAL" clId="{1F58D4D7-7FD5-4D3B-983C-EEAB4B316711}" dt="2020-06-29T14:59:45.173" v="19980" actId="1076"/>
          <ac:spMkLst>
            <pc:docMk/>
            <pc:sldMk cId="3862415747" sldId="285"/>
            <ac:spMk id="7" creationId="{F7C4CD22-D2A5-4943-9B97-B40F745C59E9}"/>
          </ac:spMkLst>
        </pc:spChg>
        <pc:spChg chg="add mod">
          <ac:chgData name="Nykänen Leena" userId="61afb792-b9b6-42a8-9001-778a4982ba7e" providerId="ADAL" clId="{1F58D4D7-7FD5-4D3B-983C-EEAB4B316711}" dt="2020-06-29T15:00:33.157" v="19990" actId="1076"/>
          <ac:spMkLst>
            <pc:docMk/>
            <pc:sldMk cId="3862415747" sldId="285"/>
            <ac:spMk id="8" creationId="{0C6441EB-8B12-45AF-AAF7-DF450AA8D39B}"/>
          </ac:spMkLst>
        </pc:spChg>
        <pc:spChg chg="add mod">
          <ac:chgData name="Nykänen Leena" userId="61afb792-b9b6-42a8-9001-778a4982ba7e" providerId="ADAL" clId="{1F58D4D7-7FD5-4D3B-983C-EEAB4B316711}" dt="2020-06-29T15:00:28.469" v="19989" actId="1076"/>
          <ac:spMkLst>
            <pc:docMk/>
            <pc:sldMk cId="3862415747" sldId="285"/>
            <ac:spMk id="9" creationId="{A11CBCB4-D701-4BC2-B481-52B7FC04E8BF}"/>
          </ac:spMkLst>
        </pc:spChg>
        <pc:spChg chg="add mod">
          <ac:chgData name="Nykänen Leena" userId="61afb792-b9b6-42a8-9001-778a4982ba7e" providerId="ADAL" clId="{1F58D4D7-7FD5-4D3B-983C-EEAB4B316711}" dt="2020-06-29T14:59:00.611" v="19970" actId="14100"/>
          <ac:spMkLst>
            <pc:docMk/>
            <pc:sldMk cId="3862415747" sldId="285"/>
            <ac:spMk id="10" creationId="{5A6D69F4-AD34-4BA4-BBFA-374194EBB513}"/>
          </ac:spMkLst>
        </pc:spChg>
        <pc:spChg chg="add mod">
          <ac:chgData name="Nykänen Leena" userId="61afb792-b9b6-42a8-9001-778a4982ba7e" providerId="ADAL" clId="{1F58D4D7-7FD5-4D3B-983C-EEAB4B316711}" dt="2020-06-29T15:00:40.692" v="19991" actId="14100"/>
          <ac:spMkLst>
            <pc:docMk/>
            <pc:sldMk cId="3862415747" sldId="285"/>
            <ac:spMk id="11" creationId="{CEA385A8-45D3-4CB7-B013-831EFC8AAE01}"/>
          </ac:spMkLst>
        </pc:spChg>
        <pc:spChg chg="add mod">
          <ac:chgData name="Nykänen Leena" userId="61afb792-b9b6-42a8-9001-778a4982ba7e" providerId="ADAL" clId="{1F58D4D7-7FD5-4D3B-983C-EEAB4B316711}" dt="2020-06-29T15:00:14.491" v="19986" actId="14100"/>
          <ac:spMkLst>
            <pc:docMk/>
            <pc:sldMk cId="3862415747" sldId="285"/>
            <ac:spMk id="12" creationId="{0EF0D5E1-8CFE-4CEB-A16E-DE811DA352E0}"/>
          </ac:spMkLst>
        </pc:spChg>
        <pc:spChg chg="add mod">
          <ac:chgData name="Nykänen Leena" userId="61afb792-b9b6-42a8-9001-778a4982ba7e" providerId="ADAL" clId="{1F58D4D7-7FD5-4D3B-983C-EEAB4B316711}" dt="2020-06-29T14:58:08.712" v="19957" actId="14100"/>
          <ac:spMkLst>
            <pc:docMk/>
            <pc:sldMk cId="3862415747" sldId="285"/>
            <ac:spMk id="13" creationId="{347DAD76-EF8A-4527-A58E-D4BADA661F1A}"/>
          </ac:spMkLst>
        </pc:spChg>
        <pc:spChg chg="add mod">
          <ac:chgData name="Nykänen Leena" userId="61afb792-b9b6-42a8-9001-778a4982ba7e" providerId="ADAL" clId="{1F58D4D7-7FD5-4D3B-983C-EEAB4B316711}" dt="2020-06-29T14:58:16.118" v="19959" actId="14100"/>
          <ac:spMkLst>
            <pc:docMk/>
            <pc:sldMk cId="3862415747" sldId="285"/>
            <ac:spMk id="14" creationId="{7E8CA071-1B99-4F7A-BD28-BAC94EE6214E}"/>
          </ac:spMkLst>
        </pc:spChg>
        <pc:spChg chg="add mod">
          <ac:chgData name="Nykänen Leena" userId="61afb792-b9b6-42a8-9001-778a4982ba7e" providerId="ADAL" clId="{1F58D4D7-7FD5-4D3B-983C-EEAB4B316711}" dt="2020-06-29T14:58:28.328" v="19963" actId="14100"/>
          <ac:spMkLst>
            <pc:docMk/>
            <pc:sldMk cId="3862415747" sldId="285"/>
            <ac:spMk id="15" creationId="{9472AE64-2000-4F7E-919F-ADB77BA57813}"/>
          </ac:spMkLst>
        </pc:spChg>
        <pc:spChg chg="add mod">
          <ac:chgData name="Nykänen Leena" userId="61afb792-b9b6-42a8-9001-778a4982ba7e" providerId="ADAL" clId="{1F58D4D7-7FD5-4D3B-983C-EEAB4B316711}" dt="2020-06-29T14:58:54.355" v="19968" actId="14100"/>
          <ac:spMkLst>
            <pc:docMk/>
            <pc:sldMk cId="3862415747" sldId="285"/>
            <ac:spMk id="16" creationId="{B7EA988C-1E39-4BB6-89F1-C07FB73E095C}"/>
          </ac:spMkLst>
        </pc:spChg>
        <pc:spChg chg="add mod">
          <ac:chgData name="Nykänen Leena" userId="61afb792-b9b6-42a8-9001-778a4982ba7e" providerId="ADAL" clId="{1F58D4D7-7FD5-4D3B-983C-EEAB4B316711}" dt="2020-06-29T15:01:55.861" v="20009" actId="14100"/>
          <ac:spMkLst>
            <pc:docMk/>
            <pc:sldMk cId="3862415747" sldId="285"/>
            <ac:spMk id="17" creationId="{79830542-1DBC-4E9E-9B84-4A7B51C8DF44}"/>
          </ac:spMkLst>
        </pc:spChg>
        <pc:spChg chg="add mod">
          <ac:chgData name="Nykänen Leena" userId="61afb792-b9b6-42a8-9001-778a4982ba7e" providerId="ADAL" clId="{1F58D4D7-7FD5-4D3B-983C-EEAB4B316711}" dt="2020-06-29T15:02:05.414" v="20011" actId="14100"/>
          <ac:spMkLst>
            <pc:docMk/>
            <pc:sldMk cId="3862415747" sldId="285"/>
            <ac:spMk id="18" creationId="{6760CF2C-AD2B-47CA-A089-F8EBEEFF852F}"/>
          </ac:spMkLst>
        </pc:spChg>
        <pc:spChg chg="add mod">
          <ac:chgData name="Nykänen Leena" userId="61afb792-b9b6-42a8-9001-778a4982ba7e" providerId="ADAL" clId="{1F58D4D7-7FD5-4D3B-983C-EEAB4B316711}" dt="2020-06-29T15:01:39.917" v="20005" actId="1076"/>
          <ac:spMkLst>
            <pc:docMk/>
            <pc:sldMk cId="3862415747" sldId="285"/>
            <ac:spMk id="19" creationId="{A2EF30EE-4DF1-4221-8A77-41202FCB8785}"/>
          </ac:spMkLst>
        </pc:spChg>
        <pc:spChg chg="add mod">
          <ac:chgData name="Nykänen Leena" userId="61afb792-b9b6-42a8-9001-778a4982ba7e" providerId="ADAL" clId="{1F58D4D7-7FD5-4D3B-983C-EEAB4B316711}" dt="2020-06-29T15:01:37.053" v="20004" actId="14100"/>
          <ac:spMkLst>
            <pc:docMk/>
            <pc:sldMk cId="3862415747" sldId="285"/>
            <ac:spMk id="20" creationId="{B2700BEA-307E-48B8-8496-CCC7A8345A19}"/>
          </ac:spMkLst>
        </pc:spChg>
        <pc:spChg chg="add mod">
          <ac:chgData name="Nykänen Leena" userId="61afb792-b9b6-42a8-9001-778a4982ba7e" providerId="ADAL" clId="{1F58D4D7-7FD5-4D3B-983C-EEAB4B316711}" dt="2020-06-29T15:01:43.061" v="20006" actId="1076"/>
          <ac:spMkLst>
            <pc:docMk/>
            <pc:sldMk cId="3862415747" sldId="285"/>
            <ac:spMk id="21" creationId="{B068843E-80E9-4DDF-99DF-C71D9F2CFFA0}"/>
          </ac:spMkLst>
        </pc:spChg>
        <pc:spChg chg="add mod">
          <ac:chgData name="Nykänen Leena" userId="61afb792-b9b6-42a8-9001-778a4982ba7e" providerId="ADAL" clId="{1F58D4D7-7FD5-4D3B-983C-EEAB4B316711}" dt="2020-06-29T15:01:51.229" v="20008" actId="1076"/>
          <ac:spMkLst>
            <pc:docMk/>
            <pc:sldMk cId="3862415747" sldId="285"/>
            <ac:spMk id="22" creationId="{76126FFF-43A2-40DB-A562-12A5D2AAA703}"/>
          </ac:spMkLst>
        </pc:spChg>
        <pc:spChg chg="add mod">
          <ac:chgData name="Nykänen Leena" userId="61afb792-b9b6-42a8-9001-778a4982ba7e" providerId="ADAL" clId="{1F58D4D7-7FD5-4D3B-983C-EEAB4B316711}" dt="2020-06-29T15:03:17.962" v="20027" actId="14100"/>
          <ac:spMkLst>
            <pc:docMk/>
            <pc:sldMk cId="3862415747" sldId="285"/>
            <ac:spMk id="23" creationId="{3D966562-4C9B-47D6-8E8A-3C10AEE5088D}"/>
          </ac:spMkLst>
        </pc:spChg>
        <pc:spChg chg="add mod">
          <ac:chgData name="Nykänen Leena" userId="61afb792-b9b6-42a8-9001-778a4982ba7e" providerId="ADAL" clId="{1F58D4D7-7FD5-4D3B-983C-EEAB4B316711}" dt="2020-06-29T15:03:05.565" v="20025" actId="14100"/>
          <ac:spMkLst>
            <pc:docMk/>
            <pc:sldMk cId="3862415747" sldId="285"/>
            <ac:spMk id="24" creationId="{6CFCF631-B45C-476B-BD38-173FBA9A079A}"/>
          </ac:spMkLst>
        </pc:spChg>
        <pc:spChg chg="add mod">
          <ac:chgData name="Nykänen Leena" userId="61afb792-b9b6-42a8-9001-778a4982ba7e" providerId="ADAL" clId="{1F58D4D7-7FD5-4D3B-983C-EEAB4B316711}" dt="2020-06-29T15:03:00.118" v="20024" actId="14100"/>
          <ac:spMkLst>
            <pc:docMk/>
            <pc:sldMk cId="3862415747" sldId="285"/>
            <ac:spMk id="25" creationId="{8158E251-2FB8-4AF4-A84C-BD6C4665D6CE}"/>
          </ac:spMkLst>
        </pc:spChg>
        <pc:spChg chg="add mod">
          <ac:chgData name="Nykänen Leena" userId="61afb792-b9b6-42a8-9001-778a4982ba7e" providerId="ADAL" clId="{1F58D4D7-7FD5-4D3B-983C-EEAB4B316711}" dt="2020-06-29T15:02:57.542" v="20023" actId="14100"/>
          <ac:spMkLst>
            <pc:docMk/>
            <pc:sldMk cId="3862415747" sldId="285"/>
            <ac:spMk id="26" creationId="{C16C2819-542F-4D9F-8146-BB20BDE675E8}"/>
          </ac:spMkLst>
        </pc:spChg>
        <pc:spChg chg="add mod">
          <ac:chgData name="Nykänen Leena" userId="61afb792-b9b6-42a8-9001-778a4982ba7e" providerId="ADAL" clId="{1F58D4D7-7FD5-4D3B-983C-EEAB4B316711}" dt="2020-06-29T15:02:49.777" v="20022" actId="14100"/>
          <ac:spMkLst>
            <pc:docMk/>
            <pc:sldMk cId="3862415747" sldId="285"/>
            <ac:spMk id="27" creationId="{A791C6EC-2344-4F3E-A18D-4B887C0A63F9}"/>
          </ac:spMkLst>
        </pc:spChg>
        <pc:spChg chg="add mod">
          <ac:chgData name="Nykänen Leena" userId="61afb792-b9b6-42a8-9001-778a4982ba7e" providerId="ADAL" clId="{1F58D4D7-7FD5-4D3B-983C-EEAB4B316711}" dt="2020-06-29T15:03:43.643" v="20030" actId="1076"/>
          <ac:spMkLst>
            <pc:docMk/>
            <pc:sldMk cId="3862415747" sldId="285"/>
            <ac:spMk id="28" creationId="{90820F7B-D355-42C1-8465-6240E3D15DF2}"/>
          </ac:spMkLst>
        </pc:spChg>
        <pc:spChg chg="add mod">
          <ac:chgData name="Nykänen Leena" userId="61afb792-b9b6-42a8-9001-778a4982ba7e" providerId="ADAL" clId="{1F58D4D7-7FD5-4D3B-983C-EEAB4B316711}" dt="2020-06-29T15:17:14.753" v="20931" actId="404"/>
          <ac:spMkLst>
            <pc:docMk/>
            <pc:sldMk cId="3862415747" sldId="285"/>
            <ac:spMk id="29" creationId="{61B6E1B9-B63B-4834-9AC2-F9CD88AB5D32}"/>
          </ac:spMkLst>
        </pc:spChg>
      </pc:sldChg>
      <pc:sldChg chg="add del">
        <pc:chgData name="Nykänen Leena" userId="61afb792-b9b6-42a8-9001-778a4982ba7e" providerId="ADAL" clId="{1F58D4D7-7FD5-4D3B-983C-EEAB4B316711}" dt="2020-06-29T15:03:51.820" v="20031" actId="2696"/>
        <pc:sldMkLst>
          <pc:docMk/>
          <pc:sldMk cId="285360146" sldId="286"/>
        </pc:sldMkLst>
      </pc:sldChg>
      <pc:sldChg chg="addSp delSp modSp add del">
        <pc:chgData name="Nykänen Leena" userId="61afb792-b9b6-42a8-9001-778a4982ba7e" providerId="ADAL" clId="{1F58D4D7-7FD5-4D3B-983C-EEAB4B316711}" dt="2020-06-29T15:10:18.919" v="20153" actId="2696"/>
        <pc:sldMkLst>
          <pc:docMk/>
          <pc:sldMk cId="566572651" sldId="286"/>
        </pc:sldMkLst>
        <pc:spChg chg="del">
          <ac:chgData name="Nykänen Leena" userId="61afb792-b9b6-42a8-9001-778a4982ba7e" providerId="ADAL" clId="{1F58D4D7-7FD5-4D3B-983C-EEAB4B316711}" dt="2020-06-29T15:04:14.974" v="20036"/>
          <ac:spMkLst>
            <pc:docMk/>
            <pc:sldMk cId="566572651" sldId="286"/>
            <ac:spMk id="3" creationId="{0FD1A532-F8D5-4362-B7C5-C8A234FC2DF9}"/>
          </ac:spMkLst>
        </pc:spChg>
        <pc:spChg chg="del">
          <ac:chgData name="Nykänen Leena" userId="61afb792-b9b6-42a8-9001-778a4982ba7e" providerId="ADAL" clId="{1F58D4D7-7FD5-4D3B-983C-EEAB4B316711}" dt="2020-06-29T15:04:14.974" v="20036"/>
          <ac:spMkLst>
            <pc:docMk/>
            <pc:sldMk cId="566572651" sldId="286"/>
            <ac:spMk id="4" creationId="{7F67AF66-3AAF-49CE-902F-DFB7C6042376}"/>
          </ac:spMkLst>
        </pc:spChg>
        <pc:spChg chg="del">
          <ac:chgData name="Nykänen Leena" userId="61afb792-b9b6-42a8-9001-778a4982ba7e" providerId="ADAL" clId="{1F58D4D7-7FD5-4D3B-983C-EEAB4B316711}" dt="2020-06-29T15:04:14.974" v="20036"/>
          <ac:spMkLst>
            <pc:docMk/>
            <pc:sldMk cId="566572651" sldId="286"/>
            <ac:spMk id="5" creationId="{C44625D3-F7BD-4C49-A0E6-8355401CA489}"/>
          </ac:spMkLst>
        </pc:spChg>
        <pc:spChg chg="del">
          <ac:chgData name="Nykänen Leena" userId="61afb792-b9b6-42a8-9001-778a4982ba7e" providerId="ADAL" clId="{1F58D4D7-7FD5-4D3B-983C-EEAB4B316711}" dt="2020-06-29T15:04:14.974" v="20036"/>
          <ac:spMkLst>
            <pc:docMk/>
            <pc:sldMk cId="566572651" sldId="286"/>
            <ac:spMk id="6" creationId="{D8542091-DFCE-4D9F-97C2-53C4F79EB028}"/>
          </ac:spMkLst>
        </pc:spChg>
        <pc:spChg chg="add mod">
          <ac:chgData name="Nykänen Leena" userId="61afb792-b9b6-42a8-9001-778a4982ba7e" providerId="ADAL" clId="{1F58D4D7-7FD5-4D3B-983C-EEAB4B316711}" dt="2020-06-29T15:04:14.974" v="20036"/>
          <ac:spMkLst>
            <pc:docMk/>
            <pc:sldMk cId="566572651" sldId="286"/>
            <ac:spMk id="7" creationId="{CEA56661-8FD3-478D-A69A-2083BD3B1D55}"/>
          </ac:spMkLst>
        </pc:spChg>
        <pc:spChg chg="del">
          <ac:chgData name="Nykänen Leena" userId="61afb792-b9b6-42a8-9001-778a4982ba7e" providerId="ADAL" clId="{1F58D4D7-7FD5-4D3B-983C-EEAB4B316711}" dt="2020-06-29T15:04:14.974" v="20036"/>
          <ac:spMkLst>
            <pc:docMk/>
            <pc:sldMk cId="566572651" sldId="286"/>
            <ac:spMk id="8" creationId="{FF90B8C3-BAC8-430B-9B93-B885EEE83B16}"/>
          </ac:spMkLst>
        </pc:spChg>
        <pc:spChg chg="del">
          <ac:chgData name="Nykänen Leena" userId="61afb792-b9b6-42a8-9001-778a4982ba7e" providerId="ADAL" clId="{1F58D4D7-7FD5-4D3B-983C-EEAB4B316711}" dt="2020-06-29T15:04:14.974" v="20036"/>
          <ac:spMkLst>
            <pc:docMk/>
            <pc:sldMk cId="566572651" sldId="286"/>
            <ac:spMk id="9" creationId="{8BCA15DD-0795-437B-98F5-69FE52E3B54D}"/>
          </ac:spMkLst>
        </pc:spChg>
        <pc:spChg chg="del">
          <ac:chgData name="Nykänen Leena" userId="61afb792-b9b6-42a8-9001-778a4982ba7e" providerId="ADAL" clId="{1F58D4D7-7FD5-4D3B-983C-EEAB4B316711}" dt="2020-06-29T15:04:14.974" v="20036"/>
          <ac:spMkLst>
            <pc:docMk/>
            <pc:sldMk cId="566572651" sldId="286"/>
            <ac:spMk id="10" creationId="{BC20EFA6-99AB-47B2-B2A2-F43E36B555A1}"/>
          </ac:spMkLst>
        </pc:spChg>
        <pc:spChg chg="del">
          <ac:chgData name="Nykänen Leena" userId="61afb792-b9b6-42a8-9001-778a4982ba7e" providerId="ADAL" clId="{1F58D4D7-7FD5-4D3B-983C-EEAB4B316711}" dt="2020-06-29T15:04:14.974" v="20036"/>
          <ac:spMkLst>
            <pc:docMk/>
            <pc:sldMk cId="566572651" sldId="286"/>
            <ac:spMk id="11" creationId="{595C52E8-482C-402E-9BEE-B206A2C6BE3F}"/>
          </ac:spMkLst>
        </pc:spChg>
        <pc:spChg chg="del">
          <ac:chgData name="Nykänen Leena" userId="61afb792-b9b6-42a8-9001-778a4982ba7e" providerId="ADAL" clId="{1F58D4D7-7FD5-4D3B-983C-EEAB4B316711}" dt="2020-06-29T15:04:14.974" v="20036"/>
          <ac:spMkLst>
            <pc:docMk/>
            <pc:sldMk cId="566572651" sldId="286"/>
            <ac:spMk id="12" creationId="{3592878A-D05F-4961-9A5E-84AA96673022}"/>
          </ac:spMkLst>
        </pc:spChg>
        <pc:spChg chg="del">
          <ac:chgData name="Nykänen Leena" userId="61afb792-b9b6-42a8-9001-778a4982ba7e" providerId="ADAL" clId="{1F58D4D7-7FD5-4D3B-983C-EEAB4B316711}" dt="2020-06-29T15:04:14.974" v="20036"/>
          <ac:spMkLst>
            <pc:docMk/>
            <pc:sldMk cId="566572651" sldId="286"/>
            <ac:spMk id="13" creationId="{A592449B-9886-4A50-A08B-C4C34BBB6DEA}"/>
          </ac:spMkLst>
        </pc:spChg>
        <pc:spChg chg="del">
          <ac:chgData name="Nykänen Leena" userId="61afb792-b9b6-42a8-9001-778a4982ba7e" providerId="ADAL" clId="{1F58D4D7-7FD5-4D3B-983C-EEAB4B316711}" dt="2020-06-29T15:04:14.974" v="20036"/>
          <ac:spMkLst>
            <pc:docMk/>
            <pc:sldMk cId="566572651" sldId="286"/>
            <ac:spMk id="14" creationId="{45505A45-3A1C-444F-BCD8-DD07553B65DF}"/>
          </ac:spMkLst>
        </pc:spChg>
        <pc:spChg chg="del">
          <ac:chgData name="Nykänen Leena" userId="61afb792-b9b6-42a8-9001-778a4982ba7e" providerId="ADAL" clId="{1F58D4D7-7FD5-4D3B-983C-EEAB4B316711}" dt="2020-06-29T15:04:14.974" v="20036"/>
          <ac:spMkLst>
            <pc:docMk/>
            <pc:sldMk cId="566572651" sldId="286"/>
            <ac:spMk id="15" creationId="{99E910A2-0E04-4A84-B9C8-4084A6845837}"/>
          </ac:spMkLst>
        </pc:spChg>
        <pc:spChg chg="del">
          <ac:chgData name="Nykänen Leena" userId="61afb792-b9b6-42a8-9001-778a4982ba7e" providerId="ADAL" clId="{1F58D4D7-7FD5-4D3B-983C-EEAB4B316711}" dt="2020-06-29T15:04:14.974" v="20036"/>
          <ac:spMkLst>
            <pc:docMk/>
            <pc:sldMk cId="566572651" sldId="286"/>
            <ac:spMk id="16" creationId="{46CC05AB-2E78-48DA-A316-C49783D14FD5}"/>
          </ac:spMkLst>
        </pc:spChg>
        <pc:spChg chg="del">
          <ac:chgData name="Nykänen Leena" userId="61afb792-b9b6-42a8-9001-778a4982ba7e" providerId="ADAL" clId="{1F58D4D7-7FD5-4D3B-983C-EEAB4B316711}" dt="2020-06-29T15:04:14.974" v="20036"/>
          <ac:spMkLst>
            <pc:docMk/>
            <pc:sldMk cId="566572651" sldId="286"/>
            <ac:spMk id="17" creationId="{62B6BDE6-922E-406D-9E0A-E4A3ADF84D01}"/>
          </ac:spMkLst>
        </pc:spChg>
        <pc:spChg chg="del">
          <ac:chgData name="Nykänen Leena" userId="61afb792-b9b6-42a8-9001-778a4982ba7e" providerId="ADAL" clId="{1F58D4D7-7FD5-4D3B-983C-EEAB4B316711}" dt="2020-06-29T15:04:14.974" v="20036"/>
          <ac:spMkLst>
            <pc:docMk/>
            <pc:sldMk cId="566572651" sldId="286"/>
            <ac:spMk id="18" creationId="{5284075B-7F29-49FD-AA96-83ED8923804A}"/>
          </ac:spMkLst>
        </pc:spChg>
        <pc:spChg chg="del">
          <ac:chgData name="Nykänen Leena" userId="61afb792-b9b6-42a8-9001-778a4982ba7e" providerId="ADAL" clId="{1F58D4D7-7FD5-4D3B-983C-EEAB4B316711}" dt="2020-06-29T15:04:14.974" v="20036"/>
          <ac:spMkLst>
            <pc:docMk/>
            <pc:sldMk cId="566572651" sldId="286"/>
            <ac:spMk id="19" creationId="{96857FA0-BB68-40B2-BE17-8D175C8ABCDB}"/>
          </ac:spMkLst>
        </pc:spChg>
        <pc:spChg chg="del">
          <ac:chgData name="Nykänen Leena" userId="61afb792-b9b6-42a8-9001-778a4982ba7e" providerId="ADAL" clId="{1F58D4D7-7FD5-4D3B-983C-EEAB4B316711}" dt="2020-06-29T15:04:14.974" v="20036"/>
          <ac:spMkLst>
            <pc:docMk/>
            <pc:sldMk cId="566572651" sldId="286"/>
            <ac:spMk id="20" creationId="{B65C3B43-E1B5-4E03-A14F-EDBE51A02F66}"/>
          </ac:spMkLst>
        </pc:spChg>
        <pc:spChg chg="del">
          <ac:chgData name="Nykänen Leena" userId="61afb792-b9b6-42a8-9001-778a4982ba7e" providerId="ADAL" clId="{1F58D4D7-7FD5-4D3B-983C-EEAB4B316711}" dt="2020-06-29T15:04:14.974" v="20036"/>
          <ac:spMkLst>
            <pc:docMk/>
            <pc:sldMk cId="566572651" sldId="286"/>
            <ac:spMk id="21" creationId="{7FDD8A71-380B-4246-B708-DF6BC5872EBF}"/>
          </ac:spMkLst>
        </pc:spChg>
        <pc:spChg chg="del">
          <ac:chgData name="Nykänen Leena" userId="61afb792-b9b6-42a8-9001-778a4982ba7e" providerId="ADAL" clId="{1F58D4D7-7FD5-4D3B-983C-EEAB4B316711}" dt="2020-06-29T15:04:14.974" v="20036"/>
          <ac:spMkLst>
            <pc:docMk/>
            <pc:sldMk cId="566572651" sldId="286"/>
            <ac:spMk id="22" creationId="{5B9DAA73-7F2D-4B49-812F-4B6C1FED7B61}"/>
          </ac:spMkLst>
        </pc:spChg>
        <pc:spChg chg="del">
          <ac:chgData name="Nykänen Leena" userId="61afb792-b9b6-42a8-9001-778a4982ba7e" providerId="ADAL" clId="{1F58D4D7-7FD5-4D3B-983C-EEAB4B316711}" dt="2020-06-29T15:04:14.974" v="20036"/>
          <ac:spMkLst>
            <pc:docMk/>
            <pc:sldMk cId="566572651" sldId="286"/>
            <ac:spMk id="23" creationId="{17608F35-5D24-48E0-900C-B8CCC592DD1B}"/>
          </ac:spMkLst>
        </pc:spChg>
        <pc:spChg chg="del">
          <ac:chgData name="Nykänen Leena" userId="61afb792-b9b6-42a8-9001-778a4982ba7e" providerId="ADAL" clId="{1F58D4D7-7FD5-4D3B-983C-EEAB4B316711}" dt="2020-06-29T15:04:14.974" v="20036"/>
          <ac:spMkLst>
            <pc:docMk/>
            <pc:sldMk cId="566572651" sldId="286"/>
            <ac:spMk id="24" creationId="{6AE67C17-CE27-4C5F-91F6-A854741B8410}"/>
          </ac:spMkLst>
        </pc:spChg>
        <pc:spChg chg="del">
          <ac:chgData name="Nykänen Leena" userId="61afb792-b9b6-42a8-9001-778a4982ba7e" providerId="ADAL" clId="{1F58D4D7-7FD5-4D3B-983C-EEAB4B316711}" dt="2020-06-29T15:04:14.974" v="20036"/>
          <ac:spMkLst>
            <pc:docMk/>
            <pc:sldMk cId="566572651" sldId="286"/>
            <ac:spMk id="25" creationId="{D5E97171-36DD-4DB4-BBB8-172BA1EB7F52}"/>
          </ac:spMkLst>
        </pc:spChg>
        <pc:spChg chg="del">
          <ac:chgData name="Nykänen Leena" userId="61afb792-b9b6-42a8-9001-778a4982ba7e" providerId="ADAL" clId="{1F58D4D7-7FD5-4D3B-983C-EEAB4B316711}" dt="2020-06-29T15:04:14.974" v="20036"/>
          <ac:spMkLst>
            <pc:docMk/>
            <pc:sldMk cId="566572651" sldId="286"/>
            <ac:spMk id="26" creationId="{776C6BF7-7F91-461C-B218-DBFD046021C6}"/>
          </ac:spMkLst>
        </pc:spChg>
        <pc:spChg chg="del">
          <ac:chgData name="Nykänen Leena" userId="61afb792-b9b6-42a8-9001-778a4982ba7e" providerId="ADAL" clId="{1F58D4D7-7FD5-4D3B-983C-EEAB4B316711}" dt="2020-06-29T15:04:14.974" v="20036"/>
          <ac:spMkLst>
            <pc:docMk/>
            <pc:sldMk cId="566572651" sldId="286"/>
            <ac:spMk id="27" creationId="{61A1D1B8-D16B-4560-AA9E-8B68D69B1172}"/>
          </ac:spMkLst>
        </pc:spChg>
        <pc:spChg chg="del">
          <ac:chgData name="Nykänen Leena" userId="61afb792-b9b6-42a8-9001-778a4982ba7e" providerId="ADAL" clId="{1F58D4D7-7FD5-4D3B-983C-EEAB4B316711}" dt="2020-06-29T15:04:14.974" v="20036"/>
          <ac:spMkLst>
            <pc:docMk/>
            <pc:sldMk cId="566572651" sldId="286"/>
            <ac:spMk id="28" creationId="{B87F8C20-965C-44E8-BEE1-71542BD72180}"/>
          </ac:spMkLst>
        </pc:spChg>
        <pc:spChg chg="del">
          <ac:chgData name="Nykänen Leena" userId="61afb792-b9b6-42a8-9001-778a4982ba7e" providerId="ADAL" clId="{1F58D4D7-7FD5-4D3B-983C-EEAB4B316711}" dt="2020-06-29T15:04:14.974" v="20036"/>
          <ac:spMkLst>
            <pc:docMk/>
            <pc:sldMk cId="566572651" sldId="286"/>
            <ac:spMk id="29" creationId="{0F936A01-B2B3-4B99-ADCA-24EE05AD55A1}"/>
          </ac:spMkLst>
        </pc:spChg>
        <pc:spChg chg="del">
          <ac:chgData name="Nykänen Leena" userId="61afb792-b9b6-42a8-9001-778a4982ba7e" providerId="ADAL" clId="{1F58D4D7-7FD5-4D3B-983C-EEAB4B316711}" dt="2020-06-29T15:04:14.974" v="20036"/>
          <ac:spMkLst>
            <pc:docMk/>
            <pc:sldMk cId="566572651" sldId="286"/>
            <ac:spMk id="31" creationId="{56E7FC72-FAB8-4FAF-893F-4A793D6493C7}"/>
          </ac:spMkLst>
        </pc:spChg>
        <pc:spChg chg="del">
          <ac:chgData name="Nykänen Leena" userId="61afb792-b9b6-42a8-9001-778a4982ba7e" providerId="ADAL" clId="{1F58D4D7-7FD5-4D3B-983C-EEAB4B316711}" dt="2020-06-29T15:04:14.974" v="20036"/>
          <ac:spMkLst>
            <pc:docMk/>
            <pc:sldMk cId="566572651" sldId="286"/>
            <ac:spMk id="32" creationId="{C06CBE1F-8E81-4A9A-85B3-7D7CF89E9BB0}"/>
          </ac:spMkLst>
        </pc:spChg>
        <pc:spChg chg="add mod">
          <ac:chgData name="Nykänen Leena" userId="61afb792-b9b6-42a8-9001-778a4982ba7e" providerId="ADAL" clId="{1F58D4D7-7FD5-4D3B-983C-EEAB4B316711}" dt="2020-06-29T15:04:14.974" v="20036"/>
          <ac:spMkLst>
            <pc:docMk/>
            <pc:sldMk cId="566572651" sldId="286"/>
            <ac:spMk id="33" creationId="{85D1FD0E-C515-40AF-91C2-9B3035B31DFC}"/>
          </ac:spMkLst>
        </pc:spChg>
      </pc:sldChg>
      <pc:sldChg chg="addSp delSp modSp add">
        <pc:chgData name="Nykänen Leena" userId="61afb792-b9b6-42a8-9001-778a4982ba7e" providerId="ADAL" clId="{1F58D4D7-7FD5-4D3B-983C-EEAB4B316711}" dt="2020-06-29T15:21:26.292" v="21027" actId="20577"/>
        <pc:sldMkLst>
          <pc:docMk/>
          <pc:sldMk cId="3301250287" sldId="287"/>
        </pc:sldMkLst>
        <pc:spChg chg="del">
          <ac:chgData name="Nykänen Leena" userId="61afb792-b9b6-42a8-9001-778a4982ba7e" providerId="ADAL" clId="{1F58D4D7-7FD5-4D3B-983C-EEAB4B316711}" dt="2020-06-29T15:04:22.390" v="20038" actId="478"/>
          <ac:spMkLst>
            <pc:docMk/>
            <pc:sldMk cId="3301250287" sldId="287"/>
            <ac:spMk id="2" creationId="{FC6FED09-C19D-4C49-8E80-D330E2CAB1E0}"/>
          </ac:spMkLst>
        </pc:spChg>
        <pc:spChg chg="del">
          <ac:chgData name="Nykänen Leena" userId="61afb792-b9b6-42a8-9001-778a4982ba7e" providerId="ADAL" clId="{1F58D4D7-7FD5-4D3B-983C-EEAB4B316711}" dt="2020-06-29T15:04:25.018" v="20039" actId="478"/>
          <ac:spMkLst>
            <pc:docMk/>
            <pc:sldMk cId="3301250287" sldId="287"/>
            <ac:spMk id="3" creationId="{D25DD3D3-676E-4B2B-B26D-45D40E72E74E}"/>
          </ac:spMkLst>
        </pc:spChg>
        <pc:spChg chg="add del">
          <ac:chgData name="Nykänen Leena" userId="61afb792-b9b6-42a8-9001-778a4982ba7e" providerId="ADAL" clId="{1F58D4D7-7FD5-4D3B-983C-EEAB4B316711}" dt="2020-06-29T15:04:32.068" v="20041"/>
          <ac:spMkLst>
            <pc:docMk/>
            <pc:sldMk cId="3301250287" sldId="287"/>
            <ac:spMk id="4" creationId="{625C4670-4CE0-4E42-BBF7-5EEBCBB2E32C}"/>
          </ac:spMkLst>
        </pc:spChg>
        <pc:spChg chg="add del">
          <ac:chgData name="Nykänen Leena" userId="61afb792-b9b6-42a8-9001-778a4982ba7e" providerId="ADAL" clId="{1F58D4D7-7FD5-4D3B-983C-EEAB4B316711}" dt="2020-06-29T15:04:32.068" v="20041"/>
          <ac:spMkLst>
            <pc:docMk/>
            <pc:sldMk cId="3301250287" sldId="287"/>
            <ac:spMk id="5" creationId="{544508B8-1D7A-402E-A425-F6A0DCAE5B51}"/>
          </ac:spMkLst>
        </pc:spChg>
        <pc:spChg chg="add del">
          <ac:chgData name="Nykänen Leena" userId="61afb792-b9b6-42a8-9001-778a4982ba7e" providerId="ADAL" clId="{1F58D4D7-7FD5-4D3B-983C-EEAB4B316711}" dt="2020-06-29T15:04:32.068" v="20041"/>
          <ac:spMkLst>
            <pc:docMk/>
            <pc:sldMk cId="3301250287" sldId="287"/>
            <ac:spMk id="6" creationId="{8A404B07-CABC-4A0B-99FC-98CCBB29FB83}"/>
          </ac:spMkLst>
        </pc:spChg>
        <pc:spChg chg="add del">
          <ac:chgData name="Nykänen Leena" userId="61afb792-b9b6-42a8-9001-778a4982ba7e" providerId="ADAL" clId="{1F58D4D7-7FD5-4D3B-983C-EEAB4B316711}" dt="2020-06-29T15:04:32.068" v="20041"/>
          <ac:spMkLst>
            <pc:docMk/>
            <pc:sldMk cId="3301250287" sldId="287"/>
            <ac:spMk id="7" creationId="{615D2453-FAF8-44AE-813C-EE340FDCA9FD}"/>
          </ac:spMkLst>
        </pc:spChg>
        <pc:spChg chg="add del">
          <ac:chgData name="Nykänen Leena" userId="61afb792-b9b6-42a8-9001-778a4982ba7e" providerId="ADAL" clId="{1F58D4D7-7FD5-4D3B-983C-EEAB4B316711}" dt="2020-06-29T15:04:32.068" v="20041"/>
          <ac:spMkLst>
            <pc:docMk/>
            <pc:sldMk cId="3301250287" sldId="287"/>
            <ac:spMk id="8" creationId="{B28FFCE1-FED1-48D6-AE3E-E8711A7C7CE1}"/>
          </ac:spMkLst>
        </pc:spChg>
        <pc:spChg chg="add del">
          <ac:chgData name="Nykänen Leena" userId="61afb792-b9b6-42a8-9001-778a4982ba7e" providerId="ADAL" clId="{1F58D4D7-7FD5-4D3B-983C-EEAB4B316711}" dt="2020-06-29T15:04:32.068" v="20041"/>
          <ac:spMkLst>
            <pc:docMk/>
            <pc:sldMk cId="3301250287" sldId="287"/>
            <ac:spMk id="9" creationId="{285B5C18-B3FD-44C0-B6F4-CB4B8270A811}"/>
          </ac:spMkLst>
        </pc:spChg>
        <pc:spChg chg="add del">
          <ac:chgData name="Nykänen Leena" userId="61afb792-b9b6-42a8-9001-778a4982ba7e" providerId="ADAL" clId="{1F58D4D7-7FD5-4D3B-983C-EEAB4B316711}" dt="2020-06-29T15:04:32.068" v="20041"/>
          <ac:spMkLst>
            <pc:docMk/>
            <pc:sldMk cId="3301250287" sldId="287"/>
            <ac:spMk id="10" creationId="{1E3D1CC1-22A3-439B-BFCF-8645831BBBC5}"/>
          </ac:spMkLst>
        </pc:spChg>
        <pc:spChg chg="add del">
          <ac:chgData name="Nykänen Leena" userId="61afb792-b9b6-42a8-9001-778a4982ba7e" providerId="ADAL" clId="{1F58D4D7-7FD5-4D3B-983C-EEAB4B316711}" dt="2020-06-29T15:04:32.068" v="20041"/>
          <ac:spMkLst>
            <pc:docMk/>
            <pc:sldMk cId="3301250287" sldId="287"/>
            <ac:spMk id="11" creationId="{34C4347A-EDC6-44C3-860B-8C7C98F03F29}"/>
          </ac:spMkLst>
        </pc:spChg>
        <pc:spChg chg="add del">
          <ac:chgData name="Nykänen Leena" userId="61afb792-b9b6-42a8-9001-778a4982ba7e" providerId="ADAL" clId="{1F58D4D7-7FD5-4D3B-983C-EEAB4B316711}" dt="2020-06-29T15:04:32.068" v="20041"/>
          <ac:spMkLst>
            <pc:docMk/>
            <pc:sldMk cId="3301250287" sldId="287"/>
            <ac:spMk id="12" creationId="{FFF6E809-65A1-4CAD-97DA-9CDBE4923BE3}"/>
          </ac:spMkLst>
        </pc:spChg>
        <pc:spChg chg="add del">
          <ac:chgData name="Nykänen Leena" userId="61afb792-b9b6-42a8-9001-778a4982ba7e" providerId="ADAL" clId="{1F58D4D7-7FD5-4D3B-983C-EEAB4B316711}" dt="2020-06-29T15:04:32.068" v="20041"/>
          <ac:spMkLst>
            <pc:docMk/>
            <pc:sldMk cId="3301250287" sldId="287"/>
            <ac:spMk id="13" creationId="{4C36E25D-B925-4119-8991-29C6A18C7951}"/>
          </ac:spMkLst>
        </pc:spChg>
        <pc:spChg chg="add del">
          <ac:chgData name="Nykänen Leena" userId="61afb792-b9b6-42a8-9001-778a4982ba7e" providerId="ADAL" clId="{1F58D4D7-7FD5-4D3B-983C-EEAB4B316711}" dt="2020-06-29T15:04:32.068" v="20041"/>
          <ac:spMkLst>
            <pc:docMk/>
            <pc:sldMk cId="3301250287" sldId="287"/>
            <ac:spMk id="14" creationId="{16DC6B09-FCB3-499B-94EC-59145DFAFD67}"/>
          </ac:spMkLst>
        </pc:spChg>
        <pc:spChg chg="add del">
          <ac:chgData name="Nykänen Leena" userId="61afb792-b9b6-42a8-9001-778a4982ba7e" providerId="ADAL" clId="{1F58D4D7-7FD5-4D3B-983C-EEAB4B316711}" dt="2020-06-29T15:04:32.068" v="20041"/>
          <ac:spMkLst>
            <pc:docMk/>
            <pc:sldMk cId="3301250287" sldId="287"/>
            <ac:spMk id="15" creationId="{839E84AE-4A8A-4B4C-B0FD-8126D4D5175F}"/>
          </ac:spMkLst>
        </pc:spChg>
        <pc:spChg chg="add del">
          <ac:chgData name="Nykänen Leena" userId="61afb792-b9b6-42a8-9001-778a4982ba7e" providerId="ADAL" clId="{1F58D4D7-7FD5-4D3B-983C-EEAB4B316711}" dt="2020-06-29T15:04:32.068" v="20041"/>
          <ac:spMkLst>
            <pc:docMk/>
            <pc:sldMk cId="3301250287" sldId="287"/>
            <ac:spMk id="16" creationId="{B4563723-42ED-4F76-9235-718F13881D03}"/>
          </ac:spMkLst>
        </pc:spChg>
        <pc:spChg chg="add del">
          <ac:chgData name="Nykänen Leena" userId="61afb792-b9b6-42a8-9001-778a4982ba7e" providerId="ADAL" clId="{1F58D4D7-7FD5-4D3B-983C-EEAB4B316711}" dt="2020-06-29T15:04:32.068" v="20041"/>
          <ac:spMkLst>
            <pc:docMk/>
            <pc:sldMk cId="3301250287" sldId="287"/>
            <ac:spMk id="17" creationId="{C8CCFC90-28E6-44C2-BDA0-353ABD0AF68D}"/>
          </ac:spMkLst>
        </pc:spChg>
        <pc:spChg chg="add del">
          <ac:chgData name="Nykänen Leena" userId="61afb792-b9b6-42a8-9001-778a4982ba7e" providerId="ADAL" clId="{1F58D4D7-7FD5-4D3B-983C-EEAB4B316711}" dt="2020-06-29T15:04:32.068" v="20041"/>
          <ac:spMkLst>
            <pc:docMk/>
            <pc:sldMk cId="3301250287" sldId="287"/>
            <ac:spMk id="18" creationId="{0D3D1738-1B33-4071-A97D-E2EA89738CD6}"/>
          </ac:spMkLst>
        </pc:spChg>
        <pc:spChg chg="add del">
          <ac:chgData name="Nykänen Leena" userId="61afb792-b9b6-42a8-9001-778a4982ba7e" providerId="ADAL" clId="{1F58D4D7-7FD5-4D3B-983C-EEAB4B316711}" dt="2020-06-29T15:04:32.068" v="20041"/>
          <ac:spMkLst>
            <pc:docMk/>
            <pc:sldMk cId="3301250287" sldId="287"/>
            <ac:spMk id="19" creationId="{FC20D638-417C-406C-827B-24DB2BE20CC5}"/>
          </ac:spMkLst>
        </pc:spChg>
        <pc:spChg chg="add del">
          <ac:chgData name="Nykänen Leena" userId="61afb792-b9b6-42a8-9001-778a4982ba7e" providerId="ADAL" clId="{1F58D4D7-7FD5-4D3B-983C-EEAB4B316711}" dt="2020-06-29T15:04:32.068" v="20041"/>
          <ac:spMkLst>
            <pc:docMk/>
            <pc:sldMk cId="3301250287" sldId="287"/>
            <ac:spMk id="20" creationId="{77AEB9EF-A524-4C16-B665-73BF57FCE79A}"/>
          </ac:spMkLst>
        </pc:spChg>
        <pc:spChg chg="add del">
          <ac:chgData name="Nykänen Leena" userId="61afb792-b9b6-42a8-9001-778a4982ba7e" providerId="ADAL" clId="{1F58D4D7-7FD5-4D3B-983C-EEAB4B316711}" dt="2020-06-29T15:04:32.068" v="20041"/>
          <ac:spMkLst>
            <pc:docMk/>
            <pc:sldMk cId="3301250287" sldId="287"/>
            <ac:spMk id="21" creationId="{1BC8C991-ABEB-4995-A372-ED89BF0114AC}"/>
          </ac:spMkLst>
        </pc:spChg>
        <pc:spChg chg="add del">
          <ac:chgData name="Nykänen Leena" userId="61afb792-b9b6-42a8-9001-778a4982ba7e" providerId="ADAL" clId="{1F58D4D7-7FD5-4D3B-983C-EEAB4B316711}" dt="2020-06-29T15:04:32.068" v="20041"/>
          <ac:spMkLst>
            <pc:docMk/>
            <pc:sldMk cId="3301250287" sldId="287"/>
            <ac:spMk id="22" creationId="{299777C3-831D-4068-BB76-6FA87EF95C25}"/>
          </ac:spMkLst>
        </pc:spChg>
        <pc:spChg chg="add del">
          <ac:chgData name="Nykänen Leena" userId="61afb792-b9b6-42a8-9001-778a4982ba7e" providerId="ADAL" clId="{1F58D4D7-7FD5-4D3B-983C-EEAB4B316711}" dt="2020-06-29T15:04:32.068" v="20041"/>
          <ac:spMkLst>
            <pc:docMk/>
            <pc:sldMk cId="3301250287" sldId="287"/>
            <ac:spMk id="23" creationId="{8FF92DF8-E0E1-4FE5-951A-9CD33F153773}"/>
          </ac:spMkLst>
        </pc:spChg>
        <pc:spChg chg="add del">
          <ac:chgData name="Nykänen Leena" userId="61afb792-b9b6-42a8-9001-778a4982ba7e" providerId="ADAL" clId="{1F58D4D7-7FD5-4D3B-983C-EEAB4B316711}" dt="2020-06-29T15:04:32.068" v="20041"/>
          <ac:spMkLst>
            <pc:docMk/>
            <pc:sldMk cId="3301250287" sldId="287"/>
            <ac:spMk id="24" creationId="{26A54C94-CFDF-4D99-B38F-9ED6BFED4D72}"/>
          </ac:spMkLst>
        </pc:spChg>
        <pc:spChg chg="add del">
          <ac:chgData name="Nykänen Leena" userId="61afb792-b9b6-42a8-9001-778a4982ba7e" providerId="ADAL" clId="{1F58D4D7-7FD5-4D3B-983C-EEAB4B316711}" dt="2020-06-29T15:04:32.068" v="20041"/>
          <ac:spMkLst>
            <pc:docMk/>
            <pc:sldMk cId="3301250287" sldId="287"/>
            <ac:spMk id="25" creationId="{CBF74E97-F8CA-4701-A8CC-FBE2810BBFEB}"/>
          </ac:spMkLst>
        </pc:spChg>
        <pc:spChg chg="add del">
          <ac:chgData name="Nykänen Leena" userId="61afb792-b9b6-42a8-9001-778a4982ba7e" providerId="ADAL" clId="{1F58D4D7-7FD5-4D3B-983C-EEAB4B316711}" dt="2020-06-29T15:04:32.068" v="20041"/>
          <ac:spMkLst>
            <pc:docMk/>
            <pc:sldMk cId="3301250287" sldId="287"/>
            <ac:spMk id="26" creationId="{2BAD72FF-3671-443D-B47E-05CC28C62A87}"/>
          </ac:spMkLst>
        </pc:spChg>
        <pc:spChg chg="add del">
          <ac:chgData name="Nykänen Leena" userId="61afb792-b9b6-42a8-9001-778a4982ba7e" providerId="ADAL" clId="{1F58D4D7-7FD5-4D3B-983C-EEAB4B316711}" dt="2020-06-29T15:04:32.068" v="20041"/>
          <ac:spMkLst>
            <pc:docMk/>
            <pc:sldMk cId="3301250287" sldId="287"/>
            <ac:spMk id="27" creationId="{22DA1DCD-3D24-4055-92A9-9DF496DB58EC}"/>
          </ac:spMkLst>
        </pc:spChg>
        <pc:spChg chg="add del">
          <ac:chgData name="Nykänen Leena" userId="61afb792-b9b6-42a8-9001-778a4982ba7e" providerId="ADAL" clId="{1F58D4D7-7FD5-4D3B-983C-EEAB4B316711}" dt="2020-06-29T15:04:32.068" v="20041"/>
          <ac:spMkLst>
            <pc:docMk/>
            <pc:sldMk cId="3301250287" sldId="287"/>
            <ac:spMk id="28" creationId="{A1D3217E-68A4-4CDE-8000-F17383F98950}"/>
          </ac:spMkLst>
        </pc:spChg>
        <pc:spChg chg="add del">
          <ac:chgData name="Nykänen Leena" userId="61afb792-b9b6-42a8-9001-778a4982ba7e" providerId="ADAL" clId="{1F58D4D7-7FD5-4D3B-983C-EEAB4B316711}" dt="2020-06-29T15:04:32.068" v="20041"/>
          <ac:spMkLst>
            <pc:docMk/>
            <pc:sldMk cId="3301250287" sldId="287"/>
            <ac:spMk id="29" creationId="{5A27C9C6-D84D-4097-A468-C95AAB57B505}"/>
          </ac:spMkLst>
        </pc:spChg>
        <pc:spChg chg="add mod">
          <ac:chgData name="Nykänen Leena" userId="61afb792-b9b6-42a8-9001-778a4982ba7e" providerId="ADAL" clId="{1F58D4D7-7FD5-4D3B-983C-EEAB4B316711}" dt="2020-06-29T15:17:45.609" v="20936" actId="14100"/>
          <ac:spMkLst>
            <pc:docMk/>
            <pc:sldMk cId="3301250287" sldId="287"/>
            <ac:spMk id="30" creationId="{A736337A-D4E9-47EA-9CAB-305C32F39102}"/>
          </ac:spMkLst>
        </pc:spChg>
        <pc:spChg chg="add mod">
          <ac:chgData name="Nykänen Leena" userId="61afb792-b9b6-42a8-9001-778a4982ba7e" providerId="ADAL" clId="{1F58D4D7-7FD5-4D3B-983C-EEAB4B316711}" dt="2020-06-29T15:17:48.148" v="20937" actId="14100"/>
          <ac:spMkLst>
            <pc:docMk/>
            <pc:sldMk cId="3301250287" sldId="287"/>
            <ac:spMk id="31" creationId="{47E6C4D2-C5F6-4C37-BF14-1DABCCF5ECDD}"/>
          </ac:spMkLst>
        </pc:spChg>
        <pc:spChg chg="add mod">
          <ac:chgData name="Nykänen Leena" userId="61afb792-b9b6-42a8-9001-778a4982ba7e" providerId="ADAL" clId="{1F58D4D7-7FD5-4D3B-983C-EEAB4B316711}" dt="2020-06-29T15:05:33.620" v="20083" actId="14100"/>
          <ac:spMkLst>
            <pc:docMk/>
            <pc:sldMk cId="3301250287" sldId="287"/>
            <ac:spMk id="32" creationId="{C77E0496-1808-41A7-A838-3F1C9962275B}"/>
          </ac:spMkLst>
        </pc:spChg>
        <pc:spChg chg="add mod">
          <ac:chgData name="Nykänen Leena" userId="61afb792-b9b6-42a8-9001-778a4982ba7e" providerId="ADAL" clId="{1F58D4D7-7FD5-4D3B-983C-EEAB4B316711}" dt="2020-06-29T15:05:24.727" v="20081" actId="14100"/>
          <ac:spMkLst>
            <pc:docMk/>
            <pc:sldMk cId="3301250287" sldId="287"/>
            <ac:spMk id="33" creationId="{F8504EA7-45E8-471E-A3CA-3E4F643323F0}"/>
          </ac:spMkLst>
        </pc:spChg>
        <pc:spChg chg="add mod">
          <ac:chgData name="Nykänen Leena" userId="61afb792-b9b6-42a8-9001-778a4982ba7e" providerId="ADAL" clId="{1F58D4D7-7FD5-4D3B-983C-EEAB4B316711}" dt="2020-06-29T15:05:55.654" v="20088" actId="14100"/>
          <ac:spMkLst>
            <pc:docMk/>
            <pc:sldMk cId="3301250287" sldId="287"/>
            <ac:spMk id="34" creationId="{99ACCFB6-2679-4F4B-A966-AD459379E86C}"/>
          </ac:spMkLst>
        </pc:spChg>
        <pc:spChg chg="add mod">
          <ac:chgData name="Nykänen Leena" userId="61afb792-b9b6-42a8-9001-778a4982ba7e" providerId="ADAL" clId="{1F58D4D7-7FD5-4D3B-983C-EEAB4B316711}" dt="2020-06-29T15:06:06.125" v="20092" actId="14100"/>
          <ac:spMkLst>
            <pc:docMk/>
            <pc:sldMk cId="3301250287" sldId="287"/>
            <ac:spMk id="35" creationId="{BBEF691D-DF87-473C-BC2E-9FD2485DAECB}"/>
          </ac:spMkLst>
        </pc:spChg>
        <pc:spChg chg="add mod">
          <ac:chgData name="Nykänen Leena" userId="61afb792-b9b6-42a8-9001-778a4982ba7e" providerId="ADAL" clId="{1F58D4D7-7FD5-4D3B-983C-EEAB4B316711}" dt="2020-06-29T15:05:13.054" v="20078" actId="1076"/>
          <ac:spMkLst>
            <pc:docMk/>
            <pc:sldMk cId="3301250287" sldId="287"/>
            <ac:spMk id="36" creationId="{6DA8E4B3-3B08-4840-A5AF-FFDA58BD913A}"/>
          </ac:spMkLst>
        </pc:spChg>
        <pc:spChg chg="add mod">
          <ac:chgData name="Nykänen Leena" userId="61afb792-b9b6-42a8-9001-778a4982ba7e" providerId="ADAL" clId="{1F58D4D7-7FD5-4D3B-983C-EEAB4B316711}" dt="2020-06-29T15:06:12.548" v="20093" actId="1076"/>
          <ac:spMkLst>
            <pc:docMk/>
            <pc:sldMk cId="3301250287" sldId="287"/>
            <ac:spMk id="37" creationId="{3E874A43-80DC-4221-995B-CAE1DEF237EF}"/>
          </ac:spMkLst>
        </pc:spChg>
        <pc:spChg chg="add mod">
          <ac:chgData name="Nykänen Leena" userId="61afb792-b9b6-42a8-9001-778a4982ba7e" providerId="ADAL" clId="{1F58D4D7-7FD5-4D3B-983C-EEAB4B316711}" dt="2020-06-29T15:06:30.532" v="20096" actId="1076"/>
          <ac:spMkLst>
            <pc:docMk/>
            <pc:sldMk cId="3301250287" sldId="287"/>
            <ac:spMk id="38" creationId="{DE15735A-F89F-4E0E-B2A6-BB5576CEC88B}"/>
          </ac:spMkLst>
        </pc:spChg>
        <pc:spChg chg="add mod">
          <ac:chgData name="Nykänen Leena" userId="61afb792-b9b6-42a8-9001-778a4982ba7e" providerId="ADAL" clId="{1F58D4D7-7FD5-4D3B-983C-EEAB4B316711}" dt="2020-06-29T15:06:50.078" v="20101" actId="14100"/>
          <ac:spMkLst>
            <pc:docMk/>
            <pc:sldMk cId="3301250287" sldId="287"/>
            <ac:spMk id="39" creationId="{6619F834-7EBF-49E1-9C4F-698FC17BE615}"/>
          </ac:spMkLst>
        </pc:spChg>
        <pc:spChg chg="add mod">
          <ac:chgData name="Nykänen Leena" userId="61afb792-b9b6-42a8-9001-778a4982ba7e" providerId="ADAL" clId="{1F58D4D7-7FD5-4D3B-983C-EEAB4B316711}" dt="2020-06-29T15:17:38.461" v="20933" actId="14100"/>
          <ac:spMkLst>
            <pc:docMk/>
            <pc:sldMk cId="3301250287" sldId="287"/>
            <ac:spMk id="40" creationId="{2A024AA3-8081-43D5-AA77-44F297D18A86}"/>
          </ac:spMkLst>
        </pc:spChg>
        <pc:spChg chg="add mod">
          <ac:chgData name="Nykänen Leena" userId="61afb792-b9b6-42a8-9001-778a4982ba7e" providerId="ADAL" clId="{1F58D4D7-7FD5-4D3B-983C-EEAB4B316711}" dt="2020-06-29T15:07:27.598" v="20110" actId="14100"/>
          <ac:spMkLst>
            <pc:docMk/>
            <pc:sldMk cId="3301250287" sldId="287"/>
            <ac:spMk id="41" creationId="{4EE5038C-34E4-4C1A-A3EE-2FF67B07ED79}"/>
          </ac:spMkLst>
        </pc:spChg>
        <pc:spChg chg="add mod">
          <ac:chgData name="Nykänen Leena" userId="61afb792-b9b6-42a8-9001-778a4982ba7e" providerId="ADAL" clId="{1F58D4D7-7FD5-4D3B-983C-EEAB4B316711}" dt="2020-06-29T15:07:35.384" v="20112" actId="14100"/>
          <ac:spMkLst>
            <pc:docMk/>
            <pc:sldMk cId="3301250287" sldId="287"/>
            <ac:spMk id="42" creationId="{E2BF0D70-B2D4-4521-A66D-940B98ACBEF5}"/>
          </ac:spMkLst>
        </pc:spChg>
        <pc:spChg chg="add mod">
          <ac:chgData name="Nykänen Leena" userId="61afb792-b9b6-42a8-9001-778a4982ba7e" providerId="ADAL" clId="{1F58D4D7-7FD5-4D3B-983C-EEAB4B316711}" dt="2020-06-29T15:07:33.285" v="20111" actId="1076"/>
          <ac:spMkLst>
            <pc:docMk/>
            <pc:sldMk cId="3301250287" sldId="287"/>
            <ac:spMk id="43" creationId="{7FE61050-E0C8-45F2-8506-398B434CD354}"/>
          </ac:spMkLst>
        </pc:spChg>
        <pc:spChg chg="add mod">
          <ac:chgData name="Nykänen Leena" userId="61afb792-b9b6-42a8-9001-778a4982ba7e" providerId="ADAL" clId="{1F58D4D7-7FD5-4D3B-983C-EEAB4B316711}" dt="2020-06-29T15:08:16.277" v="20117" actId="1076"/>
          <ac:spMkLst>
            <pc:docMk/>
            <pc:sldMk cId="3301250287" sldId="287"/>
            <ac:spMk id="44" creationId="{F2ED2307-D490-4B53-B4BC-37C8B4A52661}"/>
          </ac:spMkLst>
        </pc:spChg>
        <pc:spChg chg="add mod">
          <ac:chgData name="Nykänen Leena" userId="61afb792-b9b6-42a8-9001-778a4982ba7e" providerId="ADAL" clId="{1F58D4D7-7FD5-4D3B-983C-EEAB4B316711}" dt="2020-06-29T15:08:31.649" v="20120" actId="14100"/>
          <ac:spMkLst>
            <pc:docMk/>
            <pc:sldMk cId="3301250287" sldId="287"/>
            <ac:spMk id="45" creationId="{4C2141F9-B0DF-4CE3-BA34-98F20E1DA9FC}"/>
          </ac:spMkLst>
        </pc:spChg>
        <pc:spChg chg="add mod">
          <ac:chgData name="Nykänen Leena" userId="61afb792-b9b6-42a8-9001-778a4982ba7e" providerId="ADAL" clId="{1F58D4D7-7FD5-4D3B-983C-EEAB4B316711}" dt="2020-06-29T15:09:41.787" v="20148" actId="14100"/>
          <ac:spMkLst>
            <pc:docMk/>
            <pc:sldMk cId="3301250287" sldId="287"/>
            <ac:spMk id="46" creationId="{9A0D2428-3AED-4191-BA9B-BD92DE6101A9}"/>
          </ac:spMkLst>
        </pc:spChg>
        <pc:spChg chg="add mod">
          <ac:chgData name="Nykänen Leena" userId="61afb792-b9b6-42a8-9001-778a4982ba7e" providerId="ADAL" clId="{1F58D4D7-7FD5-4D3B-983C-EEAB4B316711}" dt="2020-06-29T15:09:52.617" v="20149" actId="20577"/>
          <ac:spMkLst>
            <pc:docMk/>
            <pc:sldMk cId="3301250287" sldId="287"/>
            <ac:spMk id="47" creationId="{0AF4DA2B-D563-4831-85D8-16F68FC4A4E7}"/>
          </ac:spMkLst>
        </pc:spChg>
        <pc:spChg chg="add mod">
          <ac:chgData name="Nykänen Leena" userId="61afb792-b9b6-42a8-9001-778a4982ba7e" providerId="ADAL" clId="{1F58D4D7-7FD5-4D3B-983C-EEAB4B316711}" dt="2020-06-29T15:11:02.452" v="20161" actId="207"/>
          <ac:spMkLst>
            <pc:docMk/>
            <pc:sldMk cId="3301250287" sldId="287"/>
            <ac:spMk id="48" creationId="{4DBB92D5-DE97-49E2-B1E1-A7C0EFA1EBD8}"/>
          </ac:spMkLst>
        </pc:spChg>
        <pc:spChg chg="add mod">
          <ac:chgData name="Nykänen Leena" userId="61afb792-b9b6-42a8-9001-778a4982ba7e" providerId="ADAL" clId="{1F58D4D7-7FD5-4D3B-983C-EEAB4B316711}" dt="2020-06-29T15:10:33.141" v="20157" actId="14100"/>
          <ac:spMkLst>
            <pc:docMk/>
            <pc:sldMk cId="3301250287" sldId="287"/>
            <ac:spMk id="49" creationId="{B6DF5ED5-6EDF-498E-9703-5FA11BD53871}"/>
          </ac:spMkLst>
        </pc:spChg>
        <pc:spChg chg="add mod">
          <ac:chgData name="Nykänen Leena" userId="61afb792-b9b6-42a8-9001-778a4982ba7e" providerId="ADAL" clId="{1F58D4D7-7FD5-4D3B-983C-EEAB4B316711}" dt="2020-06-29T15:11:31.461" v="20167" actId="1076"/>
          <ac:spMkLst>
            <pc:docMk/>
            <pc:sldMk cId="3301250287" sldId="287"/>
            <ac:spMk id="50" creationId="{A03228E5-6D65-4473-BFB5-BE89269AE401}"/>
          </ac:spMkLst>
        </pc:spChg>
        <pc:spChg chg="add mod">
          <ac:chgData name="Nykänen Leena" userId="61afb792-b9b6-42a8-9001-778a4982ba7e" providerId="ADAL" clId="{1F58D4D7-7FD5-4D3B-983C-EEAB4B316711}" dt="2020-06-29T15:19:12.117" v="21013" actId="14100"/>
          <ac:spMkLst>
            <pc:docMk/>
            <pc:sldMk cId="3301250287" sldId="287"/>
            <ac:spMk id="51" creationId="{0E1089F4-2FA3-4946-9CE6-FEF9BAB10D24}"/>
          </ac:spMkLst>
        </pc:spChg>
        <pc:spChg chg="add mod">
          <ac:chgData name="Nykänen Leena" userId="61afb792-b9b6-42a8-9001-778a4982ba7e" providerId="ADAL" clId="{1F58D4D7-7FD5-4D3B-983C-EEAB4B316711}" dt="2020-06-29T15:11:43.317" v="20171" actId="1076"/>
          <ac:spMkLst>
            <pc:docMk/>
            <pc:sldMk cId="3301250287" sldId="287"/>
            <ac:spMk id="52" creationId="{92507761-514A-4A39-8402-1A645225D1C6}"/>
          </ac:spMkLst>
        </pc:spChg>
        <pc:spChg chg="add mod">
          <ac:chgData name="Nykänen Leena" userId="61afb792-b9b6-42a8-9001-778a4982ba7e" providerId="ADAL" clId="{1F58D4D7-7FD5-4D3B-983C-EEAB4B316711}" dt="2020-06-29T15:19:07.638" v="21012" actId="14100"/>
          <ac:spMkLst>
            <pc:docMk/>
            <pc:sldMk cId="3301250287" sldId="287"/>
            <ac:spMk id="53" creationId="{18416116-DE11-4748-8EA5-8A75D9FE44B6}"/>
          </ac:spMkLst>
        </pc:spChg>
        <pc:spChg chg="add mod">
          <ac:chgData name="Nykänen Leena" userId="61afb792-b9b6-42a8-9001-778a4982ba7e" providerId="ADAL" clId="{1F58D4D7-7FD5-4D3B-983C-EEAB4B316711}" dt="2020-06-29T15:19:29.950" v="21014" actId="403"/>
          <ac:spMkLst>
            <pc:docMk/>
            <pc:sldMk cId="3301250287" sldId="287"/>
            <ac:spMk id="54" creationId="{6DA4CC92-6CB4-4121-9882-1280F67F7660}"/>
          </ac:spMkLst>
        </pc:spChg>
        <pc:spChg chg="add mod">
          <ac:chgData name="Nykänen Leena" userId="61afb792-b9b6-42a8-9001-778a4982ba7e" providerId="ADAL" clId="{1F58D4D7-7FD5-4D3B-983C-EEAB4B316711}" dt="2020-06-29T15:12:06.687" v="20177" actId="14100"/>
          <ac:spMkLst>
            <pc:docMk/>
            <pc:sldMk cId="3301250287" sldId="287"/>
            <ac:spMk id="55" creationId="{784BE13A-FBEB-4A4D-953A-62B16BFE40E1}"/>
          </ac:spMkLst>
        </pc:spChg>
        <pc:spChg chg="add mod">
          <ac:chgData name="Nykänen Leena" userId="61afb792-b9b6-42a8-9001-778a4982ba7e" providerId="ADAL" clId="{1F58D4D7-7FD5-4D3B-983C-EEAB4B316711}" dt="2020-06-29T15:21:26.292" v="21027" actId="20577"/>
          <ac:spMkLst>
            <pc:docMk/>
            <pc:sldMk cId="3301250287" sldId="287"/>
            <ac:spMk id="56" creationId="{1E8B2782-697F-460F-9C6E-58EB48931BF0}"/>
          </ac:spMkLst>
        </pc:spChg>
        <pc:spChg chg="add mod ord">
          <ac:chgData name="Nykänen Leena" userId="61afb792-b9b6-42a8-9001-778a4982ba7e" providerId="ADAL" clId="{1F58D4D7-7FD5-4D3B-983C-EEAB4B316711}" dt="2020-06-29T15:08:10.789" v="20116" actId="167"/>
          <ac:spMkLst>
            <pc:docMk/>
            <pc:sldMk cId="3301250287" sldId="287"/>
            <ac:spMk id="57" creationId="{4B09495A-A613-4570-ACB3-BBC71BEC00B7}"/>
          </ac:spMkLst>
        </pc:spChg>
        <pc:spChg chg="add mod ord">
          <ac:chgData name="Nykänen Leena" userId="61afb792-b9b6-42a8-9001-778a4982ba7e" providerId="ADAL" clId="{1F58D4D7-7FD5-4D3B-983C-EEAB4B316711}" dt="2020-06-29T15:21:03.764" v="21015" actId="14100"/>
          <ac:spMkLst>
            <pc:docMk/>
            <pc:sldMk cId="3301250287" sldId="287"/>
            <ac:spMk id="58" creationId="{9910BF2A-FAE7-44DE-B2DD-75874508EA58}"/>
          </ac:spMkLst>
        </pc:spChg>
        <pc:spChg chg="add del mod">
          <ac:chgData name="Nykänen Leena" userId="61afb792-b9b6-42a8-9001-778a4982ba7e" providerId="ADAL" clId="{1F58D4D7-7FD5-4D3B-983C-EEAB4B316711}" dt="2020-06-29T15:17:39.041" v="20935"/>
          <ac:spMkLst>
            <pc:docMk/>
            <pc:sldMk cId="3301250287" sldId="287"/>
            <ac:spMk id="59" creationId="{A7ADD3FB-722E-4656-9B15-FC87E38B8909}"/>
          </ac:spMkLst>
        </pc:spChg>
        <pc:spChg chg="add mod">
          <ac:chgData name="Nykänen Leena" userId="61afb792-b9b6-42a8-9001-778a4982ba7e" providerId="ADAL" clId="{1F58D4D7-7FD5-4D3B-983C-EEAB4B316711}" dt="2020-06-29T15:18:32.129" v="21008" actId="1076"/>
          <ac:spMkLst>
            <pc:docMk/>
            <pc:sldMk cId="3301250287" sldId="287"/>
            <ac:spMk id="60" creationId="{C5505925-0190-4EB2-8FD7-21312680BB6C}"/>
          </ac:spMkLst>
        </pc:spChg>
      </pc:sldChg>
      <pc:sldChg chg="add del">
        <pc:chgData name="Nykänen Leena" userId="61afb792-b9b6-42a8-9001-778a4982ba7e" providerId="ADAL" clId="{1F58D4D7-7FD5-4D3B-983C-EEAB4B316711}" dt="2020-06-29T15:10:15.934" v="20152" actId="2696"/>
        <pc:sldMkLst>
          <pc:docMk/>
          <pc:sldMk cId="4207033758" sldId="288"/>
        </pc:sldMkLst>
      </pc:sldChg>
      <pc:sldMasterChg chg="add del addSldLayout delSldLayout">
        <pc:chgData name="Nykänen Leena" userId="61afb792-b9b6-42a8-9001-778a4982ba7e" providerId="ADAL" clId="{1F58D4D7-7FD5-4D3B-983C-EEAB4B316711}" dt="2020-06-29T15:10:18.923" v="20155" actId="2696"/>
        <pc:sldMasterMkLst>
          <pc:docMk/>
          <pc:sldMasterMk cId="1328194846" sldId="2147483648"/>
        </pc:sldMasterMkLst>
        <pc:sldLayoutChg chg="add del">
          <pc:chgData name="Nykänen Leena" userId="61afb792-b9b6-42a8-9001-778a4982ba7e" providerId="ADAL" clId="{1F58D4D7-7FD5-4D3B-983C-EEAB4B316711}" dt="2020-06-29T15:10:18.921" v="20154" actId="2696"/>
          <pc:sldLayoutMkLst>
            <pc:docMk/>
            <pc:sldMasterMk cId="1328194846" sldId="2147483648"/>
            <pc:sldLayoutMk cId="3662131424" sldId="2147483653"/>
          </pc:sldLayoutMkLst>
        </pc:sldLayoutChg>
        <pc:sldLayoutChg chg="add del">
          <pc:chgData name="Nykänen Leena" userId="61afb792-b9b6-42a8-9001-778a4982ba7e" providerId="ADAL" clId="{1F58D4D7-7FD5-4D3B-983C-EEAB4B316711}" dt="2020-06-29T15:03:51.822" v="20032" actId="2696"/>
          <pc:sldLayoutMkLst>
            <pc:docMk/>
            <pc:sldMasterMk cId="1328194846" sldId="2147483648"/>
            <pc:sldLayoutMk cId="1464639347" sldId="2147483654"/>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28B976-79B0-48DB-832A-10F123623421}" type="datetimeFigureOut">
              <a:rPr lang="fi-FI" smtClean="0"/>
              <a:pPr/>
              <a:t>29.6.2020</a:t>
            </a:fld>
            <a:endParaRPr lang="fi-FI"/>
          </a:p>
        </p:txBody>
      </p:sp>
      <p:sp>
        <p:nvSpPr>
          <p:cNvPr id="4" name="Alatunnisteen paikkamerk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19E44A-2760-4A37-B2AF-B97AB7EC8944}" type="slidenum">
              <a:rPr lang="fi-FI" smtClean="0"/>
              <a:pPr/>
              <a:t>‹#›</a:t>
            </a:fld>
            <a:endParaRPr lang="fi-FI"/>
          </a:p>
        </p:txBody>
      </p:sp>
    </p:spTree>
    <p:extLst>
      <p:ext uri="{BB962C8B-B14F-4D97-AF65-F5344CB8AC3E}">
        <p14:creationId xmlns:p14="http://schemas.microsoft.com/office/powerpoint/2010/main" val="3381225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AA9F30-5F1C-4808-A2D2-3722F8132617}" type="datetimeFigureOut">
              <a:rPr lang="fi-FI" smtClean="0"/>
              <a:pPr/>
              <a:t>29.6.2020</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E9458B-5DEF-4B2F-B6B1-3AA531C66FCC}" type="slidenum">
              <a:rPr lang="fi-FI" smtClean="0"/>
              <a:pPr/>
              <a:t>‹#›</a:t>
            </a:fld>
            <a:endParaRPr lang="fi-FI"/>
          </a:p>
        </p:txBody>
      </p:sp>
    </p:spTree>
    <p:extLst>
      <p:ext uri="{BB962C8B-B14F-4D97-AF65-F5344CB8AC3E}">
        <p14:creationId xmlns:p14="http://schemas.microsoft.com/office/powerpoint/2010/main" val="3748332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8" name="Kuva 7">
            <a:extLst>
              <a:ext uri="{C183D7F6-B498-43B3-948B-1728B52AA6E4}">
                <adec:decorative xmlns:adec="http://schemas.microsoft.com/office/drawing/2017/decorative" val="1"/>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42910" y="0"/>
            <a:ext cx="8528150" cy="68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p:cNvSpPr>
            <a:spLocks noGrp="1"/>
          </p:cNvSpPr>
          <p:nvPr>
            <p:ph type="ctrTitle"/>
          </p:nvPr>
        </p:nvSpPr>
        <p:spPr bwMode="gray">
          <a:xfrm>
            <a:off x="925200" y="2130425"/>
            <a:ext cx="7639200" cy="1470025"/>
          </a:xfrm>
        </p:spPr>
        <p:txBody>
          <a:bodyPr>
            <a:noAutofit/>
          </a:bodyPr>
          <a:lstStyle>
            <a:lvl1pPr>
              <a:defRPr sz="5000">
                <a:solidFill>
                  <a:schemeClr val="bg1"/>
                </a:solidFill>
                <a:effectLst>
                  <a:outerShdw blurRad="38100" dist="38100" dir="2700000" algn="tl">
                    <a:srgbClr val="000000">
                      <a:alpha val="75000"/>
                    </a:srgbClr>
                  </a:outerShdw>
                </a:effectLst>
              </a:defRPr>
            </a:lvl1pPr>
          </a:lstStyle>
          <a:p>
            <a:r>
              <a:rPr lang="fi-FI"/>
              <a:t>Muokkaa ots. perustyyl. napsautt.</a:t>
            </a:r>
            <a:endParaRPr lang="fi-FI" dirty="0"/>
          </a:p>
        </p:txBody>
      </p:sp>
      <p:sp>
        <p:nvSpPr>
          <p:cNvPr id="3" name="Alaotsikko 2"/>
          <p:cNvSpPr>
            <a:spLocks noGrp="1"/>
          </p:cNvSpPr>
          <p:nvPr>
            <p:ph type="subTitle" idx="1"/>
          </p:nvPr>
        </p:nvSpPr>
        <p:spPr bwMode="gray">
          <a:xfrm>
            <a:off x="1544400" y="3886200"/>
            <a:ext cx="6400800" cy="1752600"/>
          </a:xfrm>
        </p:spPr>
        <p:txBody>
          <a:bodyPr>
            <a:normAutofit/>
          </a:bodyPr>
          <a:lstStyle>
            <a:lvl1pPr marL="0" indent="0" algn="ctr">
              <a:buNone/>
              <a:defRPr sz="2500">
                <a:solidFill>
                  <a:srgbClr val="FFFF00"/>
                </a:solidFill>
                <a:effectLst>
                  <a:outerShdw blurRad="38100" dist="38100" dir="2700000" algn="tl">
                    <a:srgbClr val="000000">
                      <a:alpha val="75000"/>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fi-FI" dirty="0"/>
          </a:p>
        </p:txBody>
      </p:sp>
      <p:sp>
        <p:nvSpPr>
          <p:cNvPr id="4" name="Päivämäärän paikkamerkki 3"/>
          <p:cNvSpPr>
            <a:spLocks noGrp="1"/>
          </p:cNvSpPr>
          <p:nvPr>
            <p:ph type="dt" sz="half" idx="10"/>
          </p:nvPr>
        </p:nvSpPr>
        <p:spPr>
          <a:xfrm>
            <a:off x="1544400" y="6357600"/>
            <a:ext cx="982800" cy="365125"/>
          </a:xfrm>
        </p:spPr>
        <p:txBody>
          <a:bodyPr/>
          <a:lstStyle/>
          <a:p>
            <a:fld id="{03E6AFCB-A826-48DD-91F6-33218B337E08}" type="datetimeFigureOut">
              <a:rPr lang="fi-FI" smtClean="0"/>
              <a:pPr/>
              <a:t>29.6.2020</a:t>
            </a:fld>
            <a:endParaRPr lang="fi-FI" dirty="0"/>
          </a:p>
        </p:txBody>
      </p:sp>
      <p:sp>
        <p:nvSpPr>
          <p:cNvPr id="5" name="Alatunnisteen paikkamerkki 4"/>
          <p:cNvSpPr>
            <a:spLocks noGrp="1"/>
          </p:cNvSpPr>
          <p:nvPr>
            <p:ph type="ftr" sz="quarter" idx="11"/>
          </p:nvPr>
        </p:nvSpPr>
        <p:spPr>
          <a:xfrm>
            <a:off x="2556000" y="6356350"/>
            <a:ext cx="2631600" cy="365125"/>
          </a:xfrm>
        </p:spPr>
        <p:txBody>
          <a:bodyPr/>
          <a:lstStyle/>
          <a:p>
            <a:endParaRPr lang="fi-FI" dirty="0"/>
          </a:p>
        </p:txBody>
      </p:sp>
      <p:pic>
        <p:nvPicPr>
          <p:cNvPr id="7" name="Kuva 6">
            <a:extLs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8654400" y="5147272"/>
            <a:ext cx="490537" cy="171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endParaRPr lang="fi-FI" dirty="0"/>
          </a:p>
        </p:txBody>
      </p:sp>
      <p:sp>
        <p:nvSpPr>
          <p:cNvPr id="3" name="Sisällön paikkamerkki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10"/>
          </p:nvPr>
        </p:nvSpPr>
        <p:spPr/>
        <p:txBody>
          <a:bodyPr/>
          <a:lstStyle/>
          <a:p>
            <a:fld id="{03E6AFCB-A826-48DD-91F6-33218B337E08}" type="datetimeFigureOut">
              <a:rPr lang="fi-FI" smtClean="0"/>
              <a:pPr/>
              <a:t>29.6.2020</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11"/>
          </p:nvPr>
        </p:nvSpPr>
        <p:spPr/>
        <p:txBody>
          <a:bodyPr/>
          <a:lstStyle/>
          <a:p>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hasCustomPrompt="1"/>
          </p:nvPr>
        </p:nvSpPr>
        <p:spPr>
          <a:xfrm>
            <a:off x="925200" y="2905200"/>
            <a:ext cx="7639200" cy="1362075"/>
          </a:xfrm>
        </p:spPr>
        <p:txBody>
          <a:bodyPr anchor="t"/>
          <a:lstStyle>
            <a:lvl1pPr algn="l">
              <a:defRPr sz="4000" b="1" cap="none"/>
            </a:lvl1p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928662" y="4406400"/>
            <a:ext cx="7639200" cy="1500187"/>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Päivämäärän paikkamerkki 3">
            <a:extLst>
              <a:ext uri="{C183D7F6-B498-43B3-948B-1728B52AA6E4}">
                <adec:decorative xmlns:adec="http://schemas.microsoft.com/office/drawing/2017/decorative" val="1"/>
              </a:ext>
            </a:extLst>
          </p:cNvPr>
          <p:cNvSpPr>
            <a:spLocks noGrp="1"/>
          </p:cNvSpPr>
          <p:nvPr>
            <p:ph type="dt" sz="half" idx="10"/>
          </p:nvPr>
        </p:nvSpPr>
        <p:spPr/>
        <p:txBody>
          <a:bodyPr/>
          <a:lstStyle/>
          <a:p>
            <a:fld id="{03E6AFCB-A826-48DD-91F6-33218B337E08}" type="datetimeFigureOut">
              <a:rPr lang="fi-FI" smtClean="0"/>
              <a:pPr/>
              <a:t>29.6.2020</a:t>
            </a:fld>
            <a:endParaRPr lang="fi-FI"/>
          </a:p>
        </p:txBody>
      </p:sp>
      <p:sp>
        <p:nvSpPr>
          <p:cNvPr id="5" name="Alatunnisteen paikkamerkki 4">
            <a:extLst>
              <a:ext uri="{C183D7F6-B498-43B3-948B-1728B52AA6E4}">
                <adec:decorative xmlns:adec="http://schemas.microsoft.com/office/drawing/2017/decorative" val="1"/>
              </a:ext>
            </a:extLst>
          </p:cNvPr>
          <p:cNvSpPr>
            <a:spLocks noGrp="1"/>
          </p:cNvSpPr>
          <p:nvPr>
            <p:ph type="ftr" sz="quarter" idx="11"/>
          </p:nvPr>
        </p:nvSpPr>
        <p:spPr/>
        <p:txBody>
          <a:bodyPr/>
          <a:lstStyle/>
          <a:p>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endParaRPr lang="fi-FI" dirty="0"/>
          </a:p>
        </p:txBody>
      </p:sp>
      <p:sp>
        <p:nvSpPr>
          <p:cNvPr id="3" name="Sisällön paikkamerkki 2"/>
          <p:cNvSpPr>
            <a:spLocks noGrp="1"/>
          </p:cNvSpPr>
          <p:nvPr>
            <p:ph sz="half" idx="1"/>
          </p:nvPr>
        </p:nvSpPr>
        <p:spPr>
          <a:xfrm>
            <a:off x="925200" y="1600200"/>
            <a:ext cx="37332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4813200" y="1600200"/>
            <a:ext cx="37332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4">
            <a:extLst>
              <a:ext uri="{C183D7F6-B498-43B3-948B-1728B52AA6E4}">
                <adec:decorative xmlns:adec="http://schemas.microsoft.com/office/drawing/2017/decorative" val="1"/>
              </a:ext>
            </a:extLst>
          </p:cNvPr>
          <p:cNvSpPr>
            <a:spLocks noGrp="1"/>
          </p:cNvSpPr>
          <p:nvPr>
            <p:ph type="dt" sz="half" idx="10"/>
          </p:nvPr>
        </p:nvSpPr>
        <p:spPr/>
        <p:txBody>
          <a:bodyPr/>
          <a:lstStyle/>
          <a:p>
            <a:fld id="{03E6AFCB-A826-48DD-91F6-33218B337E08}" type="datetimeFigureOut">
              <a:rPr lang="fi-FI" smtClean="0"/>
              <a:pPr/>
              <a:t>29.6.2020</a:t>
            </a:fld>
            <a:endParaRPr lang="fi-FI"/>
          </a:p>
        </p:txBody>
      </p:sp>
      <p:sp>
        <p:nvSpPr>
          <p:cNvPr id="6" name="Alatunnisteen paikkamerkki 5">
            <a:extLst>
              <a:ext uri="{C183D7F6-B498-43B3-948B-1728B52AA6E4}">
                <adec:decorative xmlns:adec="http://schemas.microsoft.com/office/drawing/2017/decorative" val="1"/>
              </a:ext>
            </a:extLst>
          </p:cNvPr>
          <p:cNvSpPr>
            <a:spLocks noGrp="1"/>
          </p:cNvSpPr>
          <p:nvPr>
            <p:ph type="ftr" sz="quarter" idx="11"/>
          </p:nvPr>
        </p:nvSpPr>
        <p:spPr/>
        <p:txBody>
          <a:bodyPr/>
          <a:lstStyle/>
          <a:p>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C183D7F6-B498-43B3-948B-1728B52AA6E4}">
                <adec:decorative xmlns:adec="http://schemas.microsoft.com/office/drawing/2017/decorative" val="0"/>
              </a:ext>
            </a:extLst>
          </p:cNvPr>
          <p:cNvSpPr>
            <a:spLocks noGrp="1"/>
          </p:cNvSpPr>
          <p:nvPr>
            <p:ph type="title"/>
          </p:nvPr>
        </p:nvSpPr>
        <p:spPr/>
        <p:txBody>
          <a:bodyPr/>
          <a:lstStyle>
            <a:lvl1pPr>
              <a:defRPr/>
            </a:lvl1pPr>
          </a:lstStyle>
          <a:p>
            <a:r>
              <a:rPr lang="fi-FI"/>
              <a:t>Muokkaa ots. perustyyl. napsautt.</a:t>
            </a:r>
            <a:endParaRPr lang="fi-FI" dirty="0"/>
          </a:p>
        </p:txBody>
      </p:sp>
      <p:sp>
        <p:nvSpPr>
          <p:cNvPr id="3" name="Tekstin paikkamerkki 2"/>
          <p:cNvSpPr>
            <a:spLocks noGrp="1"/>
          </p:cNvSpPr>
          <p:nvPr>
            <p:ph type="body" idx="1"/>
          </p:nvPr>
        </p:nvSpPr>
        <p:spPr>
          <a:xfrm>
            <a:off x="925200" y="1535112"/>
            <a:ext cx="3733200" cy="750879"/>
          </a:xfrm>
        </p:spPr>
        <p:txBody>
          <a:bodyPr anchor="b"/>
          <a:lstStyle>
            <a:lvl1pPr marL="0" indent="0">
              <a:spcBef>
                <a:spcPts val="0"/>
              </a:spcBef>
              <a:buNone/>
              <a:defRPr sz="2400" b="1">
                <a:solidFill>
                  <a:srgbClr val="9A9A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925200" y="2285991"/>
            <a:ext cx="3733200" cy="384017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p:cNvSpPr>
            <a:spLocks noGrp="1"/>
          </p:cNvSpPr>
          <p:nvPr>
            <p:ph type="body" sz="quarter" idx="3"/>
          </p:nvPr>
        </p:nvSpPr>
        <p:spPr>
          <a:xfrm>
            <a:off x="4813200" y="1535112"/>
            <a:ext cx="3733200" cy="750879"/>
          </a:xfrm>
        </p:spPr>
        <p:txBody>
          <a:bodyPr anchor="b"/>
          <a:lstStyle>
            <a:lvl1pPr marL="0" indent="0">
              <a:spcBef>
                <a:spcPts val="0"/>
              </a:spcBef>
              <a:buNone/>
              <a:defRPr sz="2400" b="1">
                <a:solidFill>
                  <a:srgbClr val="81A02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813200" y="2285991"/>
            <a:ext cx="3733200" cy="384017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6">
            <a:extLst>
              <a:ext uri="{C183D7F6-B498-43B3-948B-1728B52AA6E4}">
                <adec:decorative xmlns:adec="http://schemas.microsoft.com/office/drawing/2017/decorative" val="1"/>
              </a:ext>
            </a:extLst>
          </p:cNvPr>
          <p:cNvSpPr>
            <a:spLocks noGrp="1"/>
          </p:cNvSpPr>
          <p:nvPr>
            <p:ph type="dt" sz="half" idx="10"/>
          </p:nvPr>
        </p:nvSpPr>
        <p:spPr/>
        <p:txBody>
          <a:bodyPr/>
          <a:lstStyle/>
          <a:p>
            <a:fld id="{03E6AFCB-A826-48DD-91F6-33218B337E08}" type="datetimeFigureOut">
              <a:rPr lang="fi-FI" smtClean="0"/>
              <a:pPr/>
              <a:t>29.6.2020</a:t>
            </a:fld>
            <a:endParaRPr lang="fi-FI"/>
          </a:p>
        </p:txBody>
      </p:sp>
      <p:sp>
        <p:nvSpPr>
          <p:cNvPr id="8" name="Alatunnisteen paikkamerkki 7">
            <a:extLst>
              <a:ext uri="{C183D7F6-B498-43B3-948B-1728B52AA6E4}">
                <adec:decorative xmlns:adec="http://schemas.microsoft.com/office/drawing/2017/decorative" val="1"/>
              </a:ext>
            </a:extLst>
          </p:cNvPr>
          <p:cNvSpPr>
            <a:spLocks noGrp="1"/>
          </p:cNvSpPr>
          <p:nvPr>
            <p:ph type="ftr" sz="quarter" idx="11"/>
          </p:nvPr>
        </p:nvSpPr>
        <p:spPr/>
        <p:txBody>
          <a:bodyPr/>
          <a:lstStyle/>
          <a:p>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endParaRPr lang="fi-FI" dirty="0"/>
          </a:p>
        </p:txBody>
      </p:sp>
      <p:sp>
        <p:nvSpPr>
          <p:cNvPr id="3" name="Päivämäärän paikkamerkki 2">
            <a:extLst>
              <a:ext uri="{C183D7F6-B498-43B3-948B-1728B52AA6E4}">
                <adec:decorative xmlns:adec="http://schemas.microsoft.com/office/drawing/2017/decorative" val="1"/>
              </a:ext>
            </a:extLst>
          </p:cNvPr>
          <p:cNvSpPr>
            <a:spLocks noGrp="1"/>
          </p:cNvSpPr>
          <p:nvPr>
            <p:ph type="dt" sz="half" idx="10"/>
          </p:nvPr>
        </p:nvSpPr>
        <p:spPr/>
        <p:txBody>
          <a:bodyPr/>
          <a:lstStyle/>
          <a:p>
            <a:fld id="{03E6AFCB-A826-48DD-91F6-33218B337E08}" type="datetimeFigureOut">
              <a:rPr lang="fi-FI" smtClean="0"/>
              <a:pPr/>
              <a:t>29.6.2020</a:t>
            </a:fld>
            <a:endParaRPr lang="fi-FI"/>
          </a:p>
        </p:txBody>
      </p:sp>
      <p:sp>
        <p:nvSpPr>
          <p:cNvPr id="4" name="Alatunnisteen paikkamerkki 3">
            <a:extLst>
              <a:ext uri="{C183D7F6-B498-43B3-948B-1728B52AA6E4}">
                <adec:decorative xmlns:adec="http://schemas.microsoft.com/office/drawing/2017/decorative" val="1"/>
              </a:ext>
            </a:extLst>
          </p:cNvPr>
          <p:cNvSpPr>
            <a:spLocks noGrp="1"/>
          </p:cNvSpPr>
          <p:nvPr>
            <p:ph type="ftr" sz="quarter" idx="11"/>
          </p:nvPr>
        </p:nvSpPr>
        <p:spPr/>
        <p:txBody>
          <a:bodyPr/>
          <a:lstStyle/>
          <a:p>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C183D7F6-B498-43B3-948B-1728B52AA6E4}">
                <adec:decorative xmlns:adec="http://schemas.microsoft.com/office/drawing/2017/decorative" val="1"/>
              </a:ext>
            </a:extLst>
          </p:cNvPr>
          <p:cNvSpPr>
            <a:spLocks noGrp="1"/>
          </p:cNvSpPr>
          <p:nvPr>
            <p:ph type="dt" sz="half" idx="10"/>
          </p:nvPr>
        </p:nvSpPr>
        <p:spPr/>
        <p:txBody>
          <a:bodyPr/>
          <a:lstStyle/>
          <a:p>
            <a:fld id="{03E6AFCB-A826-48DD-91F6-33218B337E08}" type="datetimeFigureOut">
              <a:rPr lang="fi-FI" smtClean="0"/>
              <a:pPr/>
              <a:t>29.6.2020</a:t>
            </a:fld>
            <a:endParaRPr lang="fi-FI"/>
          </a:p>
        </p:txBody>
      </p:sp>
      <p:sp>
        <p:nvSpPr>
          <p:cNvPr id="3" name="Alatunnisteen paikkamerkki 2">
            <a:extLst>
              <a:ext uri="{C183D7F6-B498-43B3-948B-1728B52AA6E4}">
                <adec:decorative xmlns:adec="http://schemas.microsoft.com/office/drawing/2017/decorative" val="1"/>
              </a:ext>
            </a:extLst>
          </p:cNvPr>
          <p:cNvSpPr>
            <a:spLocks noGrp="1"/>
          </p:cNvSpPr>
          <p:nvPr>
            <p:ph type="ftr" sz="quarter" idx="11"/>
          </p:nvPr>
        </p:nvSpPr>
        <p:spPr/>
        <p:txBody>
          <a:bodyPr/>
          <a:lstStyle/>
          <a:p>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petusdia">
    <p:bg>
      <p:bgPr>
        <a:blipFill dpi="0" rotWithShape="1">
          <a:blip r:embed="rId2" cstate="print">
            <a:lum/>
          </a:blip>
          <a:srcRect/>
          <a:stretch>
            <a:fillRect t="-100" b="-100"/>
          </a:stretch>
        </a:blipFill>
        <a:effectLst/>
      </p:bgPr>
    </p:bg>
    <p:spTree>
      <p:nvGrpSpPr>
        <p:cNvPr id="1" name=""/>
        <p:cNvGrpSpPr/>
        <p:nvPr/>
      </p:nvGrpSpPr>
      <p:grpSpPr>
        <a:xfrm>
          <a:off x="0" y="0"/>
          <a:ext cx="0" cy="0"/>
          <a:chOff x="0" y="0"/>
          <a:chExt cx="0" cy="0"/>
        </a:xfrm>
      </p:grpSpPr>
      <p:pic>
        <p:nvPicPr>
          <p:cNvPr id="8" name="Kuva 7" descr="Pirkanmaan liiton logo, jossa Pirkanmaan vaakuna ja suuraakkosin teksti PIRKANMAA. Vaakunassa on vaakunaselityksen mukaan kultakentässä punainen turkiskoroinen laki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1720" y="2776455"/>
            <a:ext cx="5406705" cy="1444633"/>
          </a:xfrm>
          <a:prstGeom prst="rect">
            <a:avLst/>
          </a:prstGeom>
        </p:spPr>
      </p:pic>
      <p:sp>
        <p:nvSpPr>
          <p:cNvPr id="2" name="Päivämäärän paikkamerkki 1" hidden="1">
            <a:extLst>
              <a:ext uri="{C183D7F6-B498-43B3-948B-1728B52AA6E4}">
                <adec:decorative xmlns:adec="http://schemas.microsoft.com/office/drawing/2017/decorative" val="1"/>
              </a:ext>
            </a:extLst>
          </p:cNvPr>
          <p:cNvSpPr>
            <a:spLocks noGrp="1"/>
          </p:cNvSpPr>
          <p:nvPr>
            <p:ph type="dt" sz="half" idx="10"/>
          </p:nvPr>
        </p:nvSpPr>
        <p:spPr/>
        <p:txBody>
          <a:bodyPr/>
          <a:lstStyle/>
          <a:p>
            <a:fld id="{03E6AFCB-A826-48DD-91F6-33218B337E08}" type="datetimeFigureOut">
              <a:rPr lang="fi-FI" smtClean="0"/>
              <a:pPr/>
              <a:t>29.6.2020</a:t>
            </a:fld>
            <a:endParaRPr lang="fi-FI"/>
          </a:p>
        </p:txBody>
      </p:sp>
      <p:sp>
        <p:nvSpPr>
          <p:cNvPr id="3" name="Alatunnisteen paikkamerkki 2" hidden="1">
            <a:extLst>
              <a:ext uri="{C183D7F6-B498-43B3-948B-1728B52AA6E4}">
                <adec:decorative xmlns:adec="http://schemas.microsoft.com/office/drawing/2017/decorative" val="1"/>
              </a:ext>
            </a:extLst>
          </p:cNvPr>
          <p:cNvSpPr>
            <a:spLocks noGrp="1"/>
          </p:cNvSpPr>
          <p:nvPr>
            <p:ph type="ftr" sz="quarter" idx="11"/>
          </p:nvPr>
        </p:nvSpPr>
        <p:spPr/>
        <p:txBody>
          <a:bodyPr/>
          <a:lstStyle/>
          <a:p>
            <a:endParaRPr lang="fi-FI"/>
          </a:p>
        </p:txBody>
      </p:sp>
      <p:pic>
        <p:nvPicPr>
          <p:cNvPr id="6" name="Kuva 5">
            <a:extLst>
              <a:ext uri="{C183D7F6-B498-43B3-948B-1728B52AA6E4}">
                <adec:decorative xmlns:adec="http://schemas.microsoft.com/office/drawing/2017/decorative" val="1"/>
              </a:ext>
            </a:extLst>
          </p:cNvPr>
          <p:cNvPicPr>
            <a:picLocks noChangeAspect="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8654400" y="5147272"/>
            <a:ext cx="490537" cy="171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5.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925200" y="274638"/>
            <a:ext cx="7639200" cy="1143000"/>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925200" y="1600200"/>
            <a:ext cx="7639200" cy="4525963"/>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p:cNvSpPr>
            <a:spLocks noGrp="1"/>
          </p:cNvSpPr>
          <p:nvPr>
            <p:ph type="dt" sz="half" idx="2"/>
          </p:nvPr>
        </p:nvSpPr>
        <p:spPr>
          <a:xfrm>
            <a:off x="925200" y="6356350"/>
            <a:ext cx="982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E6AFCB-A826-48DD-91F6-33218B337E08}" type="datetimeFigureOut">
              <a:rPr lang="fi-FI" smtClean="0"/>
              <a:pPr/>
              <a:t>29.6.2020</a:t>
            </a:fld>
            <a:endParaRPr lang="fi-FI"/>
          </a:p>
        </p:txBody>
      </p:sp>
      <p:sp>
        <p:nvSpPr>
          <p:cNvPr id="5" name="Alatunnisteen paikkamerkki 4"/>
          <p:cNvSpPr>
            <a:spLocks noGrp="1"/>
          </p:cNvSpPr>
          <p:nvPr>
            <p:ph type="ftr" sz="quarter" idx="3"/>
          </p:nvPr>
        </p:nvSpPr>
        <p:spPr>
          <a:xfrm>
            <a:off x="1936800" y="6356350"/>
            <a:ext cx="2631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pic>
        <p:nvPicPr>
          <p:cNvPr id="14" name="Kuva 13">
            <a:extLst>
              <a:ext uri="{C183D7F6-B498-43B3-948B-1728B52AA6E4}">
                <adec:decorative xmlns:adec="http://schemas.microsoft.com/office/drawing/2017/decorative" val="1"/>
              </a:ext>
            </a:extLst>
          </p:cNvPr>
          <p:cNvPicPr>
            <a:picLocks noChangeAspect="1"/>
          </p:cNvPicPr>
          <p:nvPr/>
        </p:nvPicPr>
        <p:blipFill>
          <a:blip r:embed="rId10" cstate="screen">
            <a:extLst>
              <a:ext uri="{28A0092B-C50C-407E-A947-70E740481C1C}">
                <a14:useLocalDpi xmlns:a14="http://schemas.microsoft.com/office/drawing/2010/main" val="0"/>
              </a:ext>
            </a:extLst>
          </a:blip>
          <a:srcRect/>
          <a:stretch>
            <a:fillRect/>
          </a:stretch>
        </p:blipFill>
        <p:spPr bwMode="auto">
          <a:xfrm>
            <a:off x="8654400" y="5147272"/>
            <a:ext cx="490537" cy="171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Kuva 14" descr="Suuraakkosin teksti PIRKANMAA, COUNCIL OF TAMPERE REGION."/>
          <p:cNvPicPr>
            <a:picLocks noChangeAspect="1"/>
          </p:cNvPicPr>
          <p:nvPr/>
        </p:nvPicPr>
        <p:blipFill>
          <a:blip r:embed="rId11" cstate="print"/>
          <a:stretch>
            <a:fillRect/>
          </a:stretch>
        </p:blipFill>
        <p:spPr bwMode="auto">
          <a:xfrm>
            <a:off x="6919801" y="6357599"/>
            <a:ext cx="1652727" cy="3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Kuva 9">
            <a:extLs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0"/>
            <a:ext cx="640080" cy="6041136"/>
          </a:xfrm>
          <a:prstGeom prst="rect">
            <a:avLst/>
          </a:prstGeom>
        </p:spPr>
      </p:pic>
      <p:pic>
        <p:nvPicPr>
          <p:cNvPr id="11" name="Kuva 10" descr="Pirkanmaan vaakuna, jossa vaakunaselityksen mukaan kultakentässä punainen turkiskoroinen lakio."/>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7311" y="8000"/>
            <a:ext cx="761735" cy="2934088"/>
          </a:xfrm>
          <a:prstGeom prst="rect">
            <a:avLst/>
          </a:prstGeom>
        </p:spPr>
      </p:pic>
      <p:pic>
        <p:nvPicPr>
          <p:cNvPr id="12" name="Kuva 11" descr="Suuraakkosin teksti PIRKANMAA.">
            <a:extLst>
              <a:ext uri="{C183D7F6-B498-43B3-948B-1728B52AA6E4}">
                <adec:decorative xmlns:adec="http://schemas.microsoft.com/office/drawing/2017/decorative" val="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rot="16200000">
            <a:off x="-804755" y="1766116"/>
            <a:ext cx="2160240" cy="264857"/>
          </a:xfrm>
          <a:prstGeom prst="rect">
            <a:avLst/>
          </a:prstGeom>
        </p:spPr>
      </p:pic>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Lst>
  <p:txStyles>
    <p:titleStyle>
      <a:lvl1pPr algn="ctr" defTabSz="914400" rtl="0" eaLnBrk="1" latinLnBrk="0" hangingPunct="1">
        <a:spcBef>
          <a:spcPct val="0"/>
        </a:spcBef>
        <a:buNone/>
        <a:defRPr sz="4400" kern="1200">
          <a:solidFill>
            <a:srgbClr val="FF0000"/>
          </a:solidFill>
          <a:latin typeface="+mj-lt"/>
          <a:ea typeface="+mj-ea"/>
          <a:cs typeface="+mj-cs"/>
        </a:defRPr>
      </a:lvl1pPr>
    </p:titleStyle>
    <p:bodyStyle>
      <a:lvl1pPr marL="252000" indent="-252000" algn="l" defTabSz="914400" rtl="0" eaLnBrk="1" latinLnBrk="0" hangingPunct="1">
        <a:spcBef>
          <a:spcPct val="20000"/>
        </a:spcBef>
        <a:buFont typeface="Microsoft Sans Serif" pitchFamily="34" charset="0"/>
        <a:buChar char="•"/>
        <a:defRPr sz="3200" kern="1200">
          <a:solidFill>
            <a:schemeClr val="tx1"/>
          </a:solidFill>
          <a:latin typeface="+mn-lt"/>
          <a:ea typeface="+mn-ea"/>
          <a:cs typeface="+mn-cs"/>
        </a:defRPr>
      </a:lvl1pPr>
      <a:lvl2pPr marL="504000" indent="-2520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756000" indent="-2520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008000" indent="-2520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1260000" indent="-2520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1512000" indent="-2520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1764000" indent="-2520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2016000" indent="-2520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2268000" indent="-2520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xnet2.stat.fi/PXWeb/pxweb/fi/StatFin/StatFin__vrm__vaenn/statfin_vaenn_pxt_128w.px" TargetMode="External"/><Relationship Id="rId2" Type="http://schemas.openxmlformats.org/officeDocument/2006/relationships/hyperlink" Target="https://www.pirkanmaa.fi/blog/2020/02/17/uusi-vuosikymmen-muuttaa-pirkanmaallakin-palvelurakennetta-ja-haastaa-sopeutumaa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effectLst>
                  <a:outerShdw blurRad="38100" dist="38100" dir="2700000" algn="tl">
                    <a:srgbClr val="000000">
                      <a:alpha val="75000"/>
                    </a:srgbClr>
                  </a:outerShdw>
                </a:effectLst>
              </a:rPr>
              <a:t>Siltasopimus ja vaikuttavuuden arviointi</a:t>
            </a:r>
          </a:p>
        </p:txBody>
      </p:sp>
      <p:sp>
        <p:nvSpPr>
          <p:cNvPr id="3" name="Alaotsikko 2"/>
          <p:cNvSpPr>
            <a:spLocks noGrp="1"/>
          </p:cNvSpPr>
          <p:nvPr>
            <p:ph type="subTitle" idx="1"/>
          </p:nvPr>
        </p:nvSpPr>
        <p:spPr/>
        <p:txBody>
          <a:bodyPr/>
          <a:lstStyle/>
          <a:p>
            <a:r>
              <a:rPr lang="fi-FI" dirty="0">
                <a:effectLst>
                  <a:outerShdw blurRad="38100" dist="38100" dir="2700000" algn="tl">
                    <a:srgbClr val="000000">
                      <a:alpha val="75000"/>
                    </a:srgbClr>
                  </a:outerShdw>
                </a:effectLst>
              </a:rPr>
              <a:t>Leena Nykänen</a:t>
            </a:r>
          </a:p>
          <a:p>
            <a:r>
              <a:rPr lang="fi-FI" dirty="0"/>
              <a:t>Kevät 2020</a:t>
            </a:r>
            <a:endParaRPr lang="fi-FI" dirty="0">
              <a:effectLst>
                <a:outerShdw blurRad="38100" dist="38100" dir="2700000" algn="tl">
                  <a:srgbClr val="000000">
                    <a:alpha val="75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1">
            <a:extLst>
              <a:ext uri="{FF2B5EF4-FFF2-40B4-BE49-F238E27FC236}">
                <a16:creationId xmlns:a16="http://schemas.microsoft.com/office/drawing/2014/main" id="{CA8168F2-68A0-4BCC-914E-D287AAE42D6B}"/>
              </a:ext>
            </a:extLst>
          </p:cNvPr>
          <p:cNvSpPr txBox="1">
            <a:spLocks/>
          </p:cNvSpPr>
          <p:nvPr/>
        </p:nvSpPr>
        <p:spPr>
          <a:xfrm>
            <a:off x="628650" y="217169"/>
            <a:ext cx="7886700" cy="644521"/>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fi-FI" sz="3000" b="0" i="0" u="none" strike="noStrike" kern="1200" cap="none" spc="0" normalizeH="0" baseline="0" noProof="0" dirty="0">
                <a:ln>
                  <a:noFill/>
                </a:ln>
                <a:solidFill>
                  <a:srgbClr val="FF0000"/>
                </a:solidFill>
                <a:effectLst/>
                <a:uLnTx/>
                <a:uFillTx/>
                <a:latin typeface="+mn-lt"/>
                <a:ea typeface="+mj-ea"/>
                <a:cs typeface="+mj-cs"/>
              </a:rPr>
              <a:t>Positiivinen rakennemuutos – lukuja ja lähteitä</a:t>
            </a:r>
          </a:p>
        </p:txBody>
      </p:sp>
      <p:sp>
        <p:nvSpPr>
          <p:cNvPr id="6" name="Suorakulmio 5">
            <a:extLst>
              <a:ext uri="{FF2B5EF4-FFF2-40B4-BE49-F238E27FC236}">
                <a16:creationId xmlns:a16="http://schemas.microsoft.com/office/drawing/2014/main" id="{442C7E8C-C38A-4DC3-A0EA-ACAB8A5E49A7}"/>
              </a:ext>
            </a:extLst>
          </p:cNvPr>
          <p:cNvSpPr/>
          <p:nvPr/>
        </p:nvSpPr>
        <p:spPr>
          <a:xfrm>
            <a:off x="639747" y="992967"/>
            <a:ext cx="1625731" cy="264254"/>
          </a:xfrm>
          <a:prstGeom prst="rect">
            <a:avLst/>
          </a:prstGeom>
          <a:solidFill>
            <a:srgbClr val="44546A">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VÄESTÖ</a:t>
            </a:r>
            <a:r>
              <a:rPr kumimoji="0" lang="fi-FI" sz="1350" b="0" i="0" u="none" strike="noStrike" kern="0" cap="none" spc="0" normalizeH="0" baseline="0" noProof="0" dirty="0">
                <a:ln>
                  <a:noFill/>
                </a:ln>
                <a:solidFill>
                  <a:prstClr val="white"/>
                </a:solidFill>
                <a:effectLst/>
                <a:uLnTx/>
                <a:uFillTx/>
                <a:latin typeface="Calibri" panose="020F0502020204030204"/>
                <a:ea typeface="+mn-ea"/>
                <a:cs typeface="+mn-cs"/>
              </a:rPr>
              <a:t> </a:t>
            </a:r>
          </a:p>
        </p:txBody>
      </p:sp>
      <p:sp>
        <p:nvSpPr>
          <p:cNvPr id="7" name="Suorakulmio 6">
            <a:extLst>
              <a:ext uri="{FF2B5EF4-FFF2-40B4-BE49-F238E27FC236}">
                <a16:creationId xmlns:a16="http://schemas.microsoft.com/office/drawing/2014/main" id="{F7C4CD22-D2A5-4943-9B97-B40F745C59E9}"/>
              </a:ext>
            </a:extLst>
          </p:cNvPr>
          <p:cNvSpPr/>
          <p:nvPr/>
        </p:nvSpPr>
        <p:spPr>
          <a:xfrm>
            <a:off x="639747" y="1697185"/>
            <a:ext cx="1633381" cy="1105289"/>
          </a:xfrm>
          <a:prstGeom prst="rect">
            <a:avLst/>
          </a:prstGeom>
          <a:solidFill>
            <a:srgbClr val="44546A">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Väestöennuste</a:t>
            </a:r>
            <a:endParaRPr kumimoji="0" lang="fi-FI" sz="13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Väkiluvun muutos Pirkanmaalla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Vuoteen </a:t>
            </a: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extLst>
                    <a:ext uri="{A12FA001-AC4F-418D-AE19-62706E023703}">
                      <ahyp:hlinkClr xmlns:ahyp="http://schemas.microsoft.com/office/drawing/2018/hyperlinkcolor" val="tx"/>
                    </a:ext>
                  </a:extLst>
                </a:hlinkClick>
              </a:rPr>
              <a:t>2030</a:t>
            </a: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 4 %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Vuoteen </a:t>
            </a: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extLst>
                    <a:ext uri="{A12FA001-AC4F-418D-AE19-62706E023703}">
                      <ahyp:hlinkClr xmlns:ahyp="http://schemas.microsoft.com/office/drawing/2018/hyperlinkcolor" val="tx"/>
                    </a:ext>
                  </a:extLst>
                </a:hlinkClick>
              </a:rPr>
              <a:t>2040</a:t>
            </a: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 4,4 %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Työikäisen väestön muutos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Vuoteen 2030: 2,4 %</a:t>
            </a:r>
          </a:p>
        </p:txBody>
      </p:sp>
      <p:sp>
        <p:nvSpPr>
          <p:cNvPr id="8" name="Suorakulmio 7">
            <a:extLst>
              <a:ext uri="{FF2B5EF4-FFF2-40B4-BE49-F238E27FC236}">
                <a16:creationId xmlns:a16="http://schemas.microsoft.com/office/drawing/2014/main" id="{0C6441EB-8B12-45AF-AAF7-DF450AA8D39B}"/>
              </a:ext>
            </a:extLst>
          </p:cNvPr>
          <p:cNvSpPr/>
          <p:nvPr/>
        </p:nvSpPr>
        <p:spPr>
          <a:xfrm>
            <a:off x="639747" y="4426639"/>
            <a:ext cx="1639245" cy="768053"/>
          </a:xfrm>
          <a:prstGeom prst="rect">
            <a:avLst/>
          </a:prstGeom>
          <a:solidFill>
            <a:srgbClr val="44546A">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Pendelöinti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Pirkanmaalle pendelöivät: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 11 411 hlöä (2017)</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Pirkanmaalta pendelöivät: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13 241 (2017)</a:t>
            </a:r>
          </a:p>
        </p:txBody>
      </p:sp>
      <p:sp>
        <p:nvSpPr>
          <p:cNvPr id="9" name="Suorakulmio 8">
            <a:extLst>
              <a:ext uri="{FF2B5EF4-FFF2-40B4-BE49-F238E27FC236}">
                <a16:creationId xmlns:a16="http://schemas.microsoft.com/office/drawing/2014/main" id="{A11CBCB4-D701-4BC2-B481-52B7FC04E8BF}"/>
              </a:ext>
            </a:extLst>
          </p:cNvPr>
          <p:cNvSpPr/>
          <p:nvPr/>
        </p:nvSpPr>
        <p:spPr>
          <a:xfrm>
            <a:off x="641364" y="2865671"/>
            <a:ext cx="1633381" cy="1473892"/>
          </a:xfrm>
          <a:prstGeom prst="rect">
            <a:avLst/>
          </a:prstGeom>
          <a:solidFill>
            <a:srgbClr val="44546A">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Työttömyys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Työttömien osuus työvoimasta Pirkanmaalla (kesäkuun lopussa)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2018: 10 %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2019: 9,8 %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Työttömien työnhakijoiden määrän muutos Pirkanmaalla vuoden takaiseen -2,9 % </a:t>
            </a:r>
          </a:p>
        </p:txBody>
      </p:sp>
      <p:sp>
        <p:nvSpPr>
          <p:cNvPr id="10" name="Suorakulmio 9">
            <a:extLst>
              <a:ext uri="{FF2B5EF4-FFF2-40B4-BE49-F238E27FC236}">
                <a16:creationId xmlns:a16="http://schemas.microsoft.com/office/drawing/2014/main" id="{5A6D69F4-AD34-4BA4-BBFA-374194EBB513}"/>
              </a:ext>
            </a:extLst>
          </p:cNvPr>
          <p:cNvSpPr/>
          <p:nvPr/>
        </p:nvSpPr>
        <p:spPr>
          <a:xfrm>
            <a:off x="3762848" y="1313966"/>
            <a:ext cx="1752510" cy="1924585"/>
          </a:xfrm>
          <a:prstGeom prst="rect">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Suhdanteiden vuosimuutokset aloittain (Q2/2018-Q2/2019)</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C Teollisuus: 2,9 %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16-18 Metsäteollisuus: -0,2 %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20-22 Kemikaali- ja kumiteollisuus: 5 %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24-30 Metalliteollisuus: 4 %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J Informaatio ja viestintä: 6,3 %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62-63 Tietojenkäsittelypalvelu 9,9 %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Muut palvelut (K, L, M, N): 5,5 %</a:t>
            </a:r>
          </a:p>
        </p:txBody>
      </p:sp>
      <p:sp>
        <p:nvSpPr>
          <p:cNvPr id="11" name="Suorakulmio 10">
            <a:extLst>
              <a:ext uri="{FF2B5EF4-FFF2-40B4-BE49-F238E27FC236}">
                <a16:creationId xmlns:a16="http://schemas.microsoft.com/office/drawing/2014/main" id="{CEA385A8-45D3-4CB7-B013-831EFC8AAE01}"/>
              </a:ext>
            </a:extLst>
          </p:cNvPr>
          <p:cNvSpPr/>
          <p:nvPr/>
        </p:nvSpPr>
        <p:spPr>
          <a:xfrm>
            <a:off x="2328070" y="984854"/>
            <a:ext cx="3187288" cy="264254"/>
          </a:xfrm>
          <a:prstGeom prst="rect">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SUHDANTEET JA VIENTI</a:t>
            </a:r>
          </a:p>
        </p:txBody>
      </p:sp>
      <p:sp>
        <p:nvSpPr>
          <p:cNvPr id="12" name="Suorakulmio 11">
            <a:extLst>
              <a:ext uri="{FF2B5EF4-FFF2-40B4-BE49-F238E27FC236}">
                <a16:creationId xmlns:a16="http://schemas.microsoft.com/office/drawing/2014/main" id="{0EF0D5E1-8CFE-4CEB-A16E-DE811DA352E0}"/>
              </a:ext>
            </a:extLst>
          </p:cNvPr>
          <p:cNvSpPr/>
          <p:nvPr/>
        </p:nvSpPr>
        <p:spPr>
          <a:xfrm>
            <a:off x="639747" y="1326972"/>
            <a:ext cx="1633381" cy="307016"/>
          </a:xfrm>
          <a:prstGeom prst="rect">
            <a:avLst/>
          </a:prstGeom>
          <a:solidFill>
            <a:srgbClr val="44546A">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Väestö: 515 716 (2019)</a:t>
            </a:r>
          </a:p>
        </p:txBody>
      </p:sp>
      <p:sp>
        <p:nvSpPr>
          <p:cNvPr id="13" name="Suorakulmio 12">
            <a:extLst>
              <a:ext uri="{FF2B5EF4-FFF2-40B4-BE49-F238E27FC236}">
                <a16:creationId xmlns:a16="http://schemas.microsoft.com/office/drawing/2014/main" id="{347DAD76-EF8A-4527-A58E-D4BADA661F1A}"/>
              </a:ext>
            </a:extLst>
          </p:cNvPr>
          <p:cNvSpPr/>
          <p:nvPr/>
        </p:nvSpPr>
        <p:spPr>
          <a:xfrm>
            <a:off x="2328071" y="1316765"/>
            <a:ext cx="1379834" cy="792353"/>
          </a:xfrm>
          <a:prstGeom prst="rect">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Liikevaihdon kasvu kaikilla toimialoilla 2019: 4 % (arvio)</a:t>
            </a:r>
          </a:p>
        </p:txBody>
      </p:sp>
      <p:sp>
        <p:nvSpPr>
          <p:cNvPr id="14" name="Suorakulmio 13">
            <a:extLst>
              <a:ext uri="{FF2B5EF4-FFF2-40B4-BE49-F238E27FC236}">
                <a16:creationId xmlns:a16="http://schemas.microsoft.com/office/drawing/2014/main" id="{7E8CA071-1B99-4F7A-BD28-BAC94EE6214E}"/>
              </a:ext>
            </a:extLst>
          </p:cNvPr>
          <p:cNvSpPr/>
          <p:nvPr/>
        </p:nvSpPr>
        <p:spPr>
          <a:xfrm>
            <a:off x="2325250" y="2181431"/>
            <a:ext cx="1379834" cy="1422203"/>
          </a:xfrm>
          <a:prstGeom prst="rect">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Suurimmat toimialat liikevaihdon perusteella (2018)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Teollisuus 39 %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Kauppa 26 %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Palvelut 20 %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Rakentaminen 10 %</a:t>
            </a:r>
          </a:p>
        </p:txBody>
      </p:sp>
      <p:sp>
        <p:nvSpPr>
          <p:cNvPr id="15" name="Suorakulmio 14">
            <a:extLst>
              <a:ext uri="{FF2B5EF4-FFF2-40B4-BE49-F238E27FC236}">
                <a16:creationId xmlns:a16="http://schemas.microsoft.com/office/drawing/2014/main" id="{9472AE64-2000-4F7E-919F-ADB77BA57813}"/>
              </a:ext>
            </a:extLst>
          </p:cNvPr>
          <p:cNvSpPr/>
          <p:nvPr/>
        </p:nvSpPr>
        <p:spPr>
          <a:xfrm>
            <a:off x="2316161" y="3675053"/>
            <a:ext cx="1388924" cy="974738"/>
          </a:xfrm>
          <a:prstGeom prst="rect">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Henkilöstö (2019)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Määrä kasvanut 45 % yrityksistä</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Määrä vähentynyt 5 % yrityksistä </a:t>
            </a:r>
          </a:p>
        </p:txBody>
      </p:sp>
      <p:sp>
        <p:nvSpPr>
          <p:cNvPr id="16" name="Suorakulmio 15">
            <a:extLst>
              <a:ext uri="{FF2B5EF4-FFF2-40B4-BE49-F238E27FC236}">
                <a16:creationId xmlns:a16="http://schemas.microsoft.com/office/drawing/2014/main" id="{B7EA988C-1E39-4BB6-89F1-C07FB73E095C}"/>
              </a:ext>
            </a:extLst>
          </p:cNvPr>
          <p:cNvSpPr/>
          <p:nvPr/>
        </p:nvSpPr>
        <p:spPr>
          <a:xfrm>
            <a:off x="3762847" y="3321206"/>
            <a:ext cx="1752511" cy="1331812"/>
          </a:xfrm>
          <a:prstGeom prst="rect">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Viennin kärjet (2018)</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Teknologiateollisuus (metalli-, elektroniikka- ja koneteollisuus) 45 %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Metsäteollisuus 30 %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Kemikaali-, kumi- ja muovituotteet 15 %</a:t>
            </a:r>
          </a:p>
        </p:txBody>
      </p:sp>
      <p:sp>
        <p:nvSpPr>
          <p:cNvPr id="17" name="Suorakulmio 16">
            <a:extLst>
              <a:ext uri="{FF2B5EF4-FFF2-40B4-BE49-F238E27FC236}">
                <a16:creationId xmlns:a16="http://schemas.microsoft.com/office/drawing/2014/main" id="{79830542-1DBC-4E9E-9B84-4A7B51C8DF44}"/>
              </a:ext>
            </a:extLst>
          </p:cNvPr>
          <p:cNvSpPr/>
          <p:nvPr/>
        </p:nvSpPr>
        <p:spPr>
          <a:xfrm>
            <a:off x="2316161" y="4734930"/>
            <a:ext cx="3187288" cy="459762"/>
          </a:xfrm>
          <a:prstGeom prst="rect">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Kasvuyritysten määrä kasvoi 8 % ja vientiyritysten määrä 5 % (2017-2018)</a:t>
            </a:r>
          </a:p>
        </p:txBody>
      </p:sp>
      <p:sp>
        <p:nvSpPr>
          <p:cNvPr id="18" name="Suorakulmio 17">
            <a:extLst>
              <a:ext uri="{FF2B5EF4-FFF2-40B4-BE49-F238E27FC236}">
                <a16:creationId xmlns:a16="http://schemas.microsoft.com/office/drawing/2014/main" id="{6760CF2C-AD2B-47CA-A089-F8EBEEFF852F}"/>
              </a:ext>
            </a:extLst>
          </p:cNvPr>
          <p:cNvSpPr/>
          <p:nvPr/>
        </p:nvSpPr>
        <p:spPr>
          <a:xfrm>
            <a:off x="5552821" y="979629"/>
            <a:ext cx="1489249" cy="264254"/>
          </a:xfrm>
          <a:prstGeom prst="rect">
            <a:avLst/>
          </a:prstGeom>
          <a:solidFill>
            <a:srgbClr val="70AD47">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KOULUTUS </a:t>
            </a:r>
          </a:p>
        </p:txBody>
      </p:sp>
      <p:sp>
        <p:nvSpPr>
          <p:cNvPr id="19" name="Suorakulmio 18">
            <a:extLst>
              <a:ext uri="{FF2B5EF4-FFF2-40B4-BE49-F238E27FC236}">
                <a16:creationId xmlns:a16="http://schemas.microsoft.com/office/drawing/2014/main" id="{A2EF30EE-4DF1-4221-8A77-41202FCB8785}"/>
              </a:ext>
            </a:extLst>
          </p:cNvPr>
          <p:cNvSpPr/>
          <p:nvPr/>
        </p:nvSpPr>
        <p:spPr>
          <a:xfrm>
            <a:off x="5552821" y="2282740"/>
            <a:ext cx="1478215" cy="948766"/>
          </a:xfrm>
          <a:prstGeom prst="rect">
            <a:avLst/>
          </a:prstGeom>
          <a:solidFill>
            <a:srgbClr val="70AD47">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Aloituspaikkojen määrän muutos (2018-2019)</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Ammatillinen koulutus 14,8 %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Ammattikorkeakoulutus 1,6 % </a:t>
            </a:r>
          </a:p>
        </p:txBody>
      </p:sp>
      <p:sp>
        <p:nvSpPr>
          <p:cNvPr id="20" name="Suorakulmio 19">
            <a:extLst>
              <a:ext uri="{FF2B5EF4-FFF2-40B4-BE49-F238E27FC236}">
                <a16:creationId xmlns:a16="http://schemas.microsoft.com/office/drawing/2014/main" id="{B2700BEA-307E-48B8-8496-CCC7A8345A19}"/>
              </a:ext>
            </a:extLst>
          </p:cNvPr>
          <p:cNvSpPr/>
          <p:nvPr/>
        </p:nvSpPr>
        <p:spPr>
          <a:xfrm>
            <a:off x="5563855" y="1314249"/>
            <a:ext cx="1484079" cy="930161"/>
          </a:xfrm>
          <a:prstGeom prst="rect">
            <a:avLst/>
          </a:prstGeom>
          <a:solidFill>
            <a:srgbClr val="70AD47">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Ensisijaisten hakijoiden määrän muutos</a:t>
            </a: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 </a:t>
            </a:r>
            <a:r>
              <a:rPr kumimoji="0" lang="fi-FI" sz="825"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(2018-2019)</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Ammatillinen koulutus 9,2 % Ammattikorkeakoulutus -5,0 %</a:t>
            </a:r>
          </a:p>
        </p:txBody>
      </p:sp>
      <p:sp>
        <p:nvSpPr>
          <p:cNvPr id="21" name="Suorakulmio 20">
            <a:extLst>
              <a:ext uri="{FF2B5EF4-FFF2-40B4-BE49-F238E27FC236}">
                <a16:creationId xmlns:a16="http://schemas.microsoft.com/office/drawing/2014/main" id="{B068843E-80E9-4DDF-99DF-C71D9F2CFFA0}"/>
              </a:ext>
            </a:extLst>
          </p:cNvPr>
          <p:cNvSpPr/>
          <p:nvPr/>
        </p:nvSpPr>
        <p:spPr>
          <a:xfrm>
            <a:off x="5552821" y="3274843"/>
            <a:ext cx="1489249" cy="930161"/>
          </a:xfrm>
          <a:prstGeom prst="rect">
            <a:avLst/>
          </a:prstGeom>
          <a:solidFill>
            <a:srgbClr val="70AD47">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Koulutuspaikan vastaanottaneet/valitut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Ammatillinen koulutus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2018: 0,84; 2019: 0,83</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AMK-koulutus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2018:  0,99; 2019: 1,04</a:t>
            </a:r>
          </a:p>
        </p:txBody>
      </p:sp>
      <p:sp>
        <p:nvSpPr>
          <p:cNvPr id="22" name="Suorakulmio 21">
            <a:extLst>
              <a:ext uri="{FF2B5EF4-FFF2-40B4-BE49-F238E27FC236}">
                <a16:creationId xmlns:a16="http://schemas.microsoft.com/office/drawing/2014/main" id="{76126FFF-43A2-40DB-A562-12A5D2AAA703}"/>
              </a:ext>
            </a:extLst>
          </p:cNvPr>
          <p:cNvSpPr/>
          <p:nvPr/>
        </p:nvSpPr>
        <p:spPr>
          <a:xfrm>
            <a:off x="5552821" y="4221897"/>
            <a:ext cx="1489249" cy="972795"/>
          </a:xfrm>
          <a:prstGeom prst="rect">
            <a:avLst/>
          </a:prstGeom>
          <a:solidFill>
            <a:srgbClr val="70AD47">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Pirkanmaan houkuttelevuus (hakijoita/aloituspaikka) vuonna 2019; sijoitus valtakunnallisesti: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Ammatillinen koulutus: 11.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prstClr val="black">
                    <a:lumMod val="85000"/>
                    <a:lumOff val="15000"/>
                  </a:prstClr>
                </a:solidFill>
                <a:effectLst/>
                <a:uLnTx/>
                <a:uFillTx/>
                <a:latin typeface="Calibri" panose="020F0502020204030204"/>
                <a:ea typeface="+mn-ea"/>
                <a:cs typeface="+mn-cs"/>
              </a:rPr>
              <a:t>AMK-koulutus: 1.</a:t>
            </a:r>
          </a:p>
        </p:txBody>
      </p:sp>
      <p:sp>
        <p:nvSpPr>
          <p:cNvPr id="23" name="Suorakulmio 22">
            <a:extLst>
              <a:ext uri="{FF2B5EF4-FFF2-40B4-BE49-F238E27FC236}">
                <a16:creationId xmlns:a16="http://schemas.microsoft.com/office/drawing/2014/main" id="{3D966562-4C9B-47D6-8E8A-3C10AEE5088D}"/>
              </a:ext>
            </a:extLst>
          </p:cNvPr>
          <p:cNvSpPr/>
          <p:nvPr/>
        </p:nvSpPr>
        <p:spPr>
          <a:xfrm>
            <a:off x="7102655" y="979629"/>
            <a:ext cx="1741298" cy="256158"/>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TYÖPAIKAT</a:t>
            </a:r>
          </a:p>
        </p:txBody>
      </p:sp>
      <p:sp>
        <p:nvSpPr>
          <p:cNvPr id="24" name="Suorakulmio 23">
            <a:extLst>
              <a:ext uri="{FF2B5EF4-FFF2-40B4-BE49-F238E27FC236}">
                <a16:creationId xmlns:a16="http://schemas.microsoft.com/office/drawing/2014/main" id="{6CFCF631-B45C-476B-BD38-173FBA9A079A}"/>
              </a:ext>
            </a:extLst>
          </p:cNvPr>
          <p:cNvSpPr/>
          <p:nvPr/>
        </p:nvSpPr>
        <p:spPr>
          <a:xfrm>
            <a:off x="7096432" y="1313966"/>
            <a:ext cx="1747522" cy="447969"/>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Avoimia työpaikkoja 06/2019 mennessä 6800 (+700 vrt. 2018)</a:t>
            </a:r>
          </a:p>
        </p:txBody>
      </p:sp>
      <p:sp>
        <p:nvSpPr>
          <p:cNvPr id="25" name="Suorakulmio 24">
            <a:extLst>
              <a:ext uri="{FF2B5EF4-FFF2-40B4-BE49-F238E27FC236}">
                <a16:creationId xmlns:a16="http://schemas.microsoft.com/office/drawing/2014/main" id="{8158E251-2FB8-4AF4-A84C-BD6C4665D6CE}"/>
              </a:ext>
            </a:extLst>
          </p:cNvPr>
          <p:cNvSpPr/>
          <p:nvPr/>
        </p:nvSpPr>
        <p:spPr>
          <a:xfrm>
            <a:off x="7096432" y="1824801"/>
            <a:ext cx="1747522" cy="763040"/>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Työttömyys </a:t>
            </a: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(2018-2019)</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Pitkäaikaistyöttömien määrän muutos: -34 %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Rakenteellisen työttömyyden muutos: -12 %</a:t>
            </a:r>
          </a:p>
        </p:txBody>
      </p:sp>
      <p:sp>
        <p:nvSpPr>
          <p:cNvPr id="26" name="Suorakulmio 25">
            <a:extLst>
              <a:ext uri="{FF2B5EF4-FFF2-40B4-BE49-F238E27FC236}">
                <a16:creationId xmlns:a16="http://schemas.microsoft.com/office/drawing/2014/main" id="{C16C2819-542F-4D9F-8146-BB20BDE675E8}"/>
              </a:ext>
            </a:extLst>
          </p:cNvPr>
          <p:cNvSpPr/>
          <p:nvPr/>
        </p:nvSpPr>
        <p:spPr>
          <a:xfrm>
            <a:off x="7091442" y="3971646"/>
            <a:ext cx="1752511" cy="1223046"/>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Yrittäjistä: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20 % kiinnostunut rekrytoimaan </a:t>
            </a:r>
            <a:r>
              <a:rPr kumimoji="0" lang="fi-FI" sz="900" b="0" i="0" u="none" strike="noStrike" kern="0" cap="none" spc="0" normalizeH="0" baseline="0" noProof="0" dirty="0" err="1">
                <a:ln>
                  <a:noFill/>
                </a:ln>
                <a:solidFill>
                  <a:srgbClr val="E7E6E6">
                    <a:lumMod val="25000"/>
                  </a:srgbClr>
                </a:solidFill>
                <a:effectLst/>
                <a:uLnTx/>
                <a:uFillTx/>
                <a:latin typeface="Calibri" panose="020F0502020204030204"/>
                <a:ea typeface="+mn-ea"/>
                <a:cs typeface="+mn-cs"/>
              </a:rPr>
              <a:t>kv</a:t>
            </a: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-työvoimaa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35 % nimeää henkilöstön kehityksen ja koulutuksen kehittämistarpeeksi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27 % kokee sopivan työvoiman saatavuuden huonontuneen</a:t>
            </a:r>
          </a:p>
        </p:txBody>
      </p:sp>
      <p:sp>
        <p:nvSpPr>
          <p:cNvPr id="27" name="Suorakulmio 26">
            <a:extLst>
              <a:ext uri="{FF2B5EF4-FFF2-40B4-BE49-F238E27FC236}">
                <a16:creationId xmlns:a16="http://schemas.microsoft.com/office/drawing/2014/main" id="{A791C6EC-2344-4F3E-A18D-4B887C0A63F9}"/>
              </a:ext>
            </a:extLst>
          </p:cNvPr>
          <p:cNvSpPr/>
          <p:nvPr/>
        </p:nvSpPr>
        <p:spPr>
          <a:xfrm>
            <a:off x="7096431" y="2635226"/>
            <a:ext cx="1752511" cy="1285944"/>
          </a:xfrm>
          <a:prstGeom prst="rect">
            <a:avLst/>
          </a:prstGeom>
          <a:solidFill>
            <a:srgbClr val="FFC000">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Ammattibarometrissa osaajapula-ammattien määrä on kasvanut 10 nimikkeellä (2018-2019)</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 Rakennusalalla pulaa on 18…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Terveys- ja sosiaalipalveluissa 12…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Teollisuudessa 8…</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….ammatin edustajista </a:t>
            </a:r>
          </a:p>
        </p:txBody>
      </p:sp>
      <p:sp>
        <p:nvSpPr>
          <p:cNvPr id="28" name="Suorakulmio 27">
            <a:extLst>
              <a:ext uri="{FF2B5EF4-FFF2-40B4-BE49-F238E27FC236}">
                <a16:creationId xmlns:a16="http://schemas.microsoft.com/office/drawing/2014/main" id="{90820F7B-D355-42C1-8465-6240E3D15DF2}"/>
              </a:ext>
            </a:extLst>
          </p:cNvPr>
          <p:cNvSpPr/>
          <p:nvPr/>
        </p:nvSpPr>
        <p:spPr>
          <a:xfrm>
            <a:off x="628649" y="5273379"/>
            <a:ext cx="8215304" cy="409511"/>
          </a:xfrm>
          <a:prstGeom prst="rect">
            <a:avLst/>
          </a:prstGeom>
          <a:solidFill>
            <a:srgbClr val="5B9BD5">
              <a:lumMod val="20000"/>
              <a:lumOff val="8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50000"/>
                  </a:srgbClr>
                </a:solidFill>
                <a:effectLst/>
                <a:uLnTx/>
                <a:uFillTx/>
                <a:latin typeface="Calibri" panose="020F0502020204030204"/>
                <a:ea typeface="+mn-ea"/>
                <a:cs typeface="+mn-cs"/>
              </a:rPr>
              <a:t>Lähteet: Alueelliset kehitysnäkymät; Innovaatiotoiminnan tilannekuva; Tilastokeskus; Ammattibarometri; Yritysbarometri; Pirkanmaan liitto; </a:t>
            </a:r>
            <a:r>
              <a:rPr kumimoji="0" lang="fi-FI" sz="1050" b="0" i="0" u="none" strike="noStrike" kern="0" cap="none" spc="0" normalizeH="0" baseline="0" noProof="0" dirty="0" err="1">
                <a:ln>
                  <a:noFill/>
                </a:ln>
                <a:solidFill>
                  <a:srgbClr val="E7E6E6">
                    <a:lumMod val="50000"/>
                  </a:srgbClr>
                </a:solidFill>
                <a:effectLst/>
                <a:uLnTx/>
                <a:uFillTx/>
                <a:latin typeface="Calibri" panose="020F0502020204030204"/>
                <a:ea typeface="+mn-ea"/>
                <a:cs typeface="+mn-cs"/>
              </a:rPr>
              <a:t>Perlacon</a:t>
            </a:r>
            <a:r>
              <a:rPr kumimoji="0" lang="fi-FI" sz="1050" b="0" i="0" u="none" strike="noStrike" kern="0" cap="none" spc="0" normalizeH="0" baseline="0" noProof="0" dirty="0">
                <a:ln>
                  <a:noFill/>
                </a:ln>
                <a:solidFill>
                  <a:srgbClr val="E7E6E6">
                    <a:lumMod val="50000"/>
                  </a:srgbClr>
                </a:solidFill>
                <a:effectLst/>
                <a:uLnTx/>
                <a:uFillTx/>
                <a:latin typeface="Calibri" panose="020F0502020204030204"/>
                <a:ea typeface="+mn-ea"/>
                <a:cs typeface="+mn-cs"/>
              </a:rPr>
              <a:t> Oy selvitys; Pirkanmaan talouskatsaus; MDI aluekehityksen tilannekuva</a:t>
            </a:r>
          </a:p>
        </p:txBody>
      </p:sp>
      <p:sp>
        <p:nvSpPr>
          <p:cNvPr id="29" name="Tekstiruutu 28">
            <a:extLst>
              <a:ext uri="{FF2B5EF4-FFF2-40B4-BE49-F238E27FC236}">
                <a16:creationId xmlns:a16="http://schemas.microsoft.com/office/drawing/2014/main" id="{61B6E1B9-B63B-4834-9AC2-F9CD88AB5D32}"/>
              </a:ext>
            </a:extLst>
          </p:cNvPr>
          <p:cNvSpPr txBox="1"/>
          <p:nvPr/>
        </p:nvSpPr>
        <p:spPr>
          <a:xfrm>
            <a:off x="628649" y="5852253"/>
            <a:ext cx="6020485" cy="461665"/>
          </a:xfrm>
          <a:prstGeom prst="rect">
            <a:avLst/>
          </a:prstGeom>
          <a:noFill/>
        </p:spPr>
        <p:txBody>
          <a:bodyPr wrap="square" rtlCol="0">
            <a:spAutoFit/>
          </a:bodyPr>
          <a:lstStyle/>
          <a:p>
            <a:r>
              <a:rPr lang="fi-FI" sz="1200" dirty="0"/>
              <a:t>Kooste indikaattoreista, joilla tarkastella positiivisen rakennemuutoksen kehitystä alueella. Kooste laadittu 2020 keväällä. </a:t>
            </a:r>
          </a:p>
        </p:txBody>
      </p:sp>
    </p:spTree>
    <p:extLst>
      <p:ext uri="{BB962C8B-B14F-4D97-AF65-F5344CB8AC3E}">
        <p14:creationId xmlns:p14="http://schemas.microsoft.com/office/powerpoint/2010/main" val="386241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uorakulmio 57">
            <a:extLst>
              <a:ext uri="{FF2B5EF4-FFF2-40B4-BE49-F238E27FC236}">
                <a16:creationId xmlns:a16="http://schemas.microsoft.com/office/drawing/2014/main" id="{9910BF2A-FAE7-44DE-B2DD-75874508EA58}"/>
              </a:ext>
            </a:extLst>
          </p:cNvPr>
          <p:cNvSpPr/>
          <p:nvPr/>
        </p:nvSpPr>
        <p:spPr>
          <a:xfrm>
            <a:off x="4639267" y="3212976"/>
            <a:ext cx="3885009" cy="18002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7" name="Suorakulmio 56">
            <a:extLst>
              <a:ext uri="{FF2B5EF4-FFF2-40B4-BE49-F238E27FC236}">
                <a16:creationId xmlns:a16="http://schemas.microsoft.com/office/drawing/2014/main" id="{4B09495A-A613-4570-ACB3-BBC71BEC00B7}"/>
              </a:ext>
            </a:extLst>
          </p:cNvPr>
          <p:cNvSpPr/>
          <p:nvPr/>
        </p:nvSpPr>
        <p:spPr>
          <a:xfrm>
            <a:off x="715783" y="3212976"/>
            <a:ext cx="3868340" cy="18002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0" name="Tekstin paikkamerkki 2">
            <a:extLst>
              <a:ext uri="{FF2B5EF4-FFF2-40B4-BE49-F238E27FC236}">
                <a16:creationId xmlns:a16="http://schemas.microsoft.com/office/drawing/2014/main" id="{A736337A-D4E9-47EA-9CAB-305C32F39102}"/>
              </a:ext>
            </a:extLst>
          </p:cNvPr>
          <p:cNvSpPr txBox="1">
            <a:spLocks/>
          </p:cNvSpPr>
          <p:nvPr/>
        </p:nvSpPr>
        <p:spPr>
          <a:xfrm>
            <a:off x="715783" y="1123212"/>
            <a:ext cx="3868340" cy="1800201"/>
          </a:xfrm>
          <a:prstGeom prst="rect">
            <a:avLst/>
          </a:prstGeom>
          <a:solidFill>
            <a:srgbClr val="FFC000">
              <a:lumMod val="20000"/>
              <a:lumOff val="80000"/>
            </a:srgbClr>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mn-lt"/>
                <a:ea typeface="+mn-ea"/>
                <a:cs typeface="+mn-cs"/>
              </a:defRPr>
            </a:lvl1pPr>
            <a:lvl2pPr marL="342900" indent="0" algn="l" defTabSz="914400" rtl="0" eaLnBrk="1" latinLnBrk="0" hangingPunct="1">
              <a:lnSpc>
                <a:spcPct val="90000"/>
              </a:lnSpc>
              <a:spcBef>
                <a:spcPts val="500"/>
              </a:spcBef>
              <a:buFont typeface="Arial" panose="020B0604020202020204" pitchFamily="34" charset="0"/>
              <a:buNone/>
              <a:defRPr sz="1500" b="1" kern="1200">
                <a:solidFill>
                  <a:schemeClr val="tx1"/>
                </a:solidFill>
                <a:latin typeface="+mn-lt"/>
                <a:ea typeface="+mn-ea"/>
                <a:cs typeface="+mn-cs"/>
              </a:defRPr>
            </a:lvl2pPr>
            <a:lvl3pPr marL="685800" indent="0" algn="l" defTabSz="914400" rtl="0" eaLnBrk="1" latinLnBrk="0" hangingPunct="1">
              <a:lnSpc>
                <a:spcPct val="90000"/>
              </a:lnSpc>
              <a:spcBef>
                <a:spcPts val="500"/>
              </a:spcBef>
              <a:buFont typeface="Arial" panose="020B0604020202020204" pitchFamily="34" charset="0"/>
              <a:buNone/>
              <a:defRPr sz="1350" b="1" kern="1200">
                <a:solidFill>
                  <a:schemeClr val="tx1"/>
                </a:solidFill>
                <a:latin typeface="+mn-lt"/>
                <a:ea typeface="+mn-ea"/>
                <a:cs typeface="+mn-cs"/>
              </a:defRPr>
            </a:lvl3pPr>
            <a:lvl4pPr marL="10287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4pPr>
            <a:lvl5pPr marL="13716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5pPr>
            <a:lvl6pPr marL="17145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6pPr>
            <a:lvl7pPr marL="20574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7pPr>
            <a:lvl8pPr marL="24003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8pPr>
            <a:lvl9pPr marL="27432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80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80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80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31" name="Tekstin paikkamerkki 4">
            <a:extLst>
              <a:ext uri="{FF2B5EF4-FFF2-40B4-BE49-F238E27FC236}">
                <a16:creationId xmlns:a16="http://schemas.microsoft.com/office/drawing/2014/main" id="{47E6C4D2-C5F6-4C37-BF14-1DABCCF5ECDD}"/>
              </a:ext>
            </a:extLst>
          </p:cNvPr>
          <p:cNvSpPr txBox="1">
            <a:spLocks/>
          </p:cNvSpPr>
          <p:nvPr/>
        </p:nvSpPr>
        <p:spPr>
          <a:xfrm>
            <a:off x="4639268" y="1118940"/>
            <a:ext cx="3885009" cy="1800200"/>
          </a:xfrm>
          <a:prstGeom prst="rect">
            <a:avLst/>
          </a:prstGeom>
          <a:solidFill>
            <a:srgbClr val="5B9BD5">
              <a:lumMod val="20000"/>
              <a:lumOff val="80000"/>
            </a:srgbClr>
          </a:solidFill>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1800" b="1" kern="1200">
                <a:solidFill>
                  <a:schemeClr val="tx1"/>
                </a:solidFill>
                <a:latin typeface="+mn-lt"/>
                <a:ea typeface="+mn-ea"/>
                <a:cs typeface="+mn-cs"/>
              </a:defRPr>
            </a:lvl1pPr>
            <a:lvl2pPr marL="342900" indent="0" algn="l" defTabSz="914400" rtl="0" eaLnBrk="1" latinLnBrk="0" hangingPunct="1">
              <a:lnSpc>
                <a:spcPct val="90000"/>
              </a:lnSpc>
              <a:spcBef>
                <a:spcPts val="500"/>
              </a:spcBef>
              <a:buFont typeface="Arial" panose="020B0604020202020204" pitchFamily="34" charset="0"/>
              <a:buNone/>
              <a:defRPr sz="1500" b="1" kern="1200">
                <a:solidFill>
                  <a:schemeClr val="tx1"/>
                </a:solidFill>
                <a:latin typeface="+mn-lt"/>
                <a:ea typeface="+mn-ea"/>
                <a:cs typeface="+mn-cs"/>
              </a:defRPr>
            </a:lvl2pPr>
            <a:lvl3pPr marL="685800" indent="0" algn="l" defTabSz="914400" rtl="0" eaLnBrk="1" latinLnBrk="0" hangingPunct="1">
              <a:lnSpc>
                <a:spcPct val="90000"/>
              </a:lnSpc>
              <a:spcBef>
                <a:spcPts val="500"/>
              </a:spcBef>
              <a:buFont typeface="Arial" panose="020B0604020202020204" pitchFamily="34" charset="0"/>
              <a:buNone/>
              <a:defRPr sz="1350" b="1" kern="1200">
                <a:solidFill>
                  <a:schemeClr val="tx1"/>
                </a:solidFill>
                <a:latin typeface="+mn-lt"/>
                <a:ea typeface="+mn-ea"/>
                <a:cs typeface="+mn-cs"/>
              </a:defRPr>
            </a:lvl3pPr>
            <a:lvl4pPr marL="10287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4pPr>
            <a:lvl5pPr marL="13716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5pPr>
            <a:lvl6pPr marL="17145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6pPr>
            <a:lvl7pPr marL="20574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7pPr>
            <a:lvl8pPr marL="24003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8pPr>
            <a:lvl9pPr marL="2743200" indent="0" algn="l" defTabSz="914400" rtl="0" eaLnBrk="1" latinLnBrk="0" hangingPunct="1">
              <a:lnSpc>
                <a:spcPct val="90000"/>
              </a:lnSpc>
              <a:spcBef>
                <a:spcPts val="500"/>
              </a:spcBef>
              <a:buFont typeface="Arial" panose="020B0604020202020204" pitchFamily="34" charset="0"/>
              <a:buNone/>
              <a:defRPr sz="1200" b="1"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35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35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35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35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350" b="0" i="0" u="none" strike="noStrike" kern="1200" cap="none" spc="0" normalizeH="0" baseline="0" noProof="0">
              <a:ln>
                <a:noFill/>
              </a:ln>
              <a:solidFill>
                <a:sysClr val="windowText" lastClr="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fi-FI" sz="135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32" name="Suorakulmio 31">
            <a:extLst>
              <a:ext uri="{FF2B5EF4-FFF2-40B4-BE49-F238E27FC236}">
                <a16:creationId xmlns:a16="http://schemas.microsoft.com/office/drawing/2014/main" id="{C77E0496-1808-41A7-A838-3F1C9962275B}"/>
              </a:ext>
            </a:extLst>
          </p:cNvPr>
          <p:cNvSpPr/>
          <p:nvPr/>
        </p:nvSpPr>
        <p:spPr>
          <a:xfrm>
            <a:off x="789288" y="2177546"/>
            <a:ext cx="778817" cy="644237"/>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40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10</a:t>
            </a:r>
            <a:endParaRPr kumimoji="0" lang="fi-FI" sz="240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endParaRPr>
          </a:p>
        </p:txBody>
      </p:sp>
      <p:sp>
        <p:nvSpPr>
          <p:cNvPr id="33" name="Suorakulmio 32">
            <a:extLst>
              <a:ext uri="{FF2B5EF4-FFF2-40B4-BE49-F238E27FC236}">
                <a16:creationId xmlns:a16="http://schemas.microsoft.com/office/drawing/2014/main" id="{F8504EA7-45E8-471E-A3CA-3E4F643323F0}"/>
              </a:ext>
            </a:extLst>
          </p:cNvPr>
          <p:cNvSpPr/>
          <p:nvPr/>
        </p:nvSpPr>
        <p:spPr>
          <a:xfrm>
            <a:off x="785619" y="1549956"/>
            <a:ext cx="782487" cy="627590"/>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TOIMEN</a:t>
            </a:r>
            <a:br>
              <a:rPr kumimoji="0" lang="fi-FI" sz="13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br>
            <a:r>
              <a:rPr kumimoji="0" lang="fi-FI" sz="13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PITEITÄ</a:t>
            </a:r>
          </a:p>
        </p:txBody>
      </p:sp>
      <p:sp>
        <p:nvSpPr>
          <p:cNvPr id="34" name="Suorakulmio 33">
            <a:extLst>
              <a:ext uri="{FF2B5EF4-FFF2-40B4-BE49-F238E27FC236}">
                <a16:creationId xmlns:a16="http://schemas.microsoft.com/office/drawing/2014/main" id="{99ACCFB6-2679-4F4B-A966-AD459379E86C}"/>
              </a:ext>
            </a:extLst>
          </p:cNvPr>
          <p:cNvSpPr/>
          <p:nvPr/>
        </p:nvSpPr>
        <p:spPr>
          <a:xfrm>
            <a:off x="1626799" y="1553400"/>
            <a:ext cx="1316183" cy="1268383"/>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RAHOITUS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OKM </a:t>
            </a:r>
            <a:r>
              <a:rPr kumimoji="0" lang="fi-FI" sz="10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8 415 000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TEM </a:t>
            </a:r>
            <a:r>
              <a:rPr kumimoji="0" lang="fi-FI" sz="10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3 015 000</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ESR </a:t>
            </a:r>
            <a:r>
              <a:rPr kumimoji="0" lang="fi-FI" sz="10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11 000</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prstClr val="black">
                    <a:lumMod val="75000"/>
                    <a:lumOff val="25000"/>
                  </a:prstClr>
                </a:solidFill>
                <a:effectLst/>
                <a:uLnTx/>
                <a:uFillTx/>
                <a:latin typeface="Calibri" panose="020F0502020204030204"/>
                <a:ea typeface="+mn-ea"/>
                <a:cs typeface="+mn-cs"/>
              </a:rPr>
              <a:t>AIKO </a:t>
            </a:r>
            <a:r>
              <a:rPr kumimoji="0" lang="fi-FI" sz="10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477 574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BUSINESS FINLAND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750 000  </a:t>
            </a:r>
          </a:p>
        </p:txBody>
      </p:sp>
      <p:sp>
        <p:nvSpPr>
          <p:cNvPr id="35" name="Suorakulmio 34">
            <a:extLst>
              <a:ext uri="{FF2B5EF4-FFF2-40B4-BE49-F238E27FC236}">
                <a16:creationId xmlns:a16="http://schemas.microsoft.com/office/drawing/2014/main" id="{BBEF691D-DF87-473C-BC2E-9FD2485DAECB}"/>
              </a:ext>
            </a:extLst>
          </p:cNvPr>
          <p:cNvSpPr/>
          <p:nvPr/>
        </p:nvSpPr>
        <p:spPr>
          <a:xfrm>
            <a:off x="2988009" y="1549956"/>
            <a:ext cx="1511362" cy="705500"/>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VÄLKKY </a:t>
            </a:r>
            <a:r>
              <a:rPr kumimoji="0" lang="fi-FI" sz="13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6</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EHYT </a:t>
            </a:r>
            <a:r>
              <a:rPr kumimoji="0" lang="fi-FI" sz="13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SAAVUTETTAVA </a:t>
            </a:r>
            <a:r>
              <a:rPr kumimoji="0" lang="fi-FI" sz="13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1</a:t>
            </a:r>
          </a:p>
        </p:txBody>
      </p:sp>
      <p:sp>
        <p:nvSpPr>
          <p:cNvPr id="36" name="Suorakulmio 35">
            <a:extLst>
              <a:ext uri="{FF2B5EF4-FFF2-40B4-BE49-F238E27FC236}">
                <a16:creationId xmlns:a16="http://schemas.microsoft.com/office/drawing/2014/main" id="{6DA8E4B3-3B08-4840-A5AF-FFDA58BD913A}"/>
              </a:ext>
            </a:extLst>
          </p:cNvPr>
          <p:cNvSpPr/>
          <p:nvPr/>
        </p:nvSpPr>
        <p:spPr>
          <a:xfrm>
            <a:off x="785620" y="1216458"/>
            <a:ext cx="3728665" cy="269839"/>
          </a:xfrm>
          <a:prstGeom prst="rect">
            <a:avLst/>
          </a:prstGeom>
          <a:solidFill>
            <a:sysClr val="window" lastClr="FFFFFF"/>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Työvoiman saatavuus ja teollisuuden kilpailukyky</a:t>
            </a:r>
          </a:p>
        </p:txBody>
      </p:sp>
      <p:sp>
        <p:nvSpPr>
          <p:cNvPr id="37" name="Suorakulmio 36">
            <a:extLst>
              <a:ext uri="{FF2B5EF4-FFF2-40B4-BE49-F238E27FC236}">
                <a16:creationId xmlns:a16="http://schemas.microsoft.com/office/drawing/2014/main" id="{3E874A43-80DC-4221-995B-CAE1DEF237EF}"/>
              </a:ext>
            </a:extLst>
          </p:cNvPr>
          <p:cNvSpPr/>
          <p:nvPr/>
        </p:nvSpPr>
        <p:spPr>
          <a:xfrm>
            <a:off x="2988008" y="2308495"/>
            <a:ext cx="1511363" cy="513288"/>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KÄYNNISSÄ </a:t>
            </a:r>
            <a:r>
              <a:rPr kumimoji="0" lang="fi-FI" sz="13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100</a:t>
            </a: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 </a:t>
            </a:r>
            <a:r>
              <a:rPr kumimoji="0" lang="fi-FI" sz="1350" b="0" i="0" u="none" strike="noStrike" kern="0" cap="none" spc="0" normalizeH="0" baseline="0" noProof="0" dirty="0">
                <a:ln>
                  <a:noFill/>
                </a:ln>
                <a:solidFill>
                  <a:srgbClr val="FFC000">
                    <a:lumMod val="75000"/>
                  </a:srgbClr>
                </a:solidFill>
                <a:effectLst/>
                <a:uLnTx/>
                <a:uFillTx/>
                <a:latin typeface="Calibri" panose="020F0502020204030204"/>
                <a:ea typeface="+mn-ea"/>
                <a:cs typeface="+mn-cs"/>
              </a:rPr>
              <a:t>%</a:t>
            </a:r>
          </a:p>
        </p:txBody>
      </p:sp>
      <p:sp>
        <p:nvSpPr>
          <p:cNvPr id="38" name="Suorakulmio 37">
            <a:extLst>
              <a:ext uri="{FF2B5EF4-FFF2-40B4-BE49-F238E27FC236}">
                <a16:creationId xmlns:a16="http://schemas.microsoft.com/office/drawing/2014/main" id="{DE15735A-F89F-4E0E-B2A6-BB5576CEC88B}"/>
              </a:ext>
            </a:extLst>
          </p:cNvPr>
          <p:cNvSpPr/>
          <p:nvPr/>
        </p:nvSpPr>
        <p:spPr>
          <a:xfrm>
            <a:off x="4685527" y="1213742"/>
            <a:ext cx="3742690" cy="269839"/>
          </a:xfrm>
          <a:prstGeom prst="rect">
            <a:avLst/>
          </a:prstGeom>
          <a:solidFill>
            <a:sysClr val="window" lastClr="FFFFFF"/>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Työllisyyspotentiaalin ja T&amp;K-alustojen hyödyntäminen</a:t>
            </a:r>
          </a:p>
        </p:txBody>
      </p:sp>
      <p:sp>
        <p:nvSpPr>
          <p:cNvPr id="39" name="Suorakulmio 38">
            <a:extLst>
              <a:ext uri="{FF2B5EF4-FFF2-40B4-BE49-F238E27FC236}">
                <a16:creationId xmlns:a16="http://schemas.microsoft.com/office/drawing/2014/main" id="{6619F834-7EBF-49E1-9C4F-698FC17BE615}"/>
              </a:ext>
            </a:extLst>
          </p:cNvPr>
          <p:cNvSpPr/>
          <p:nvPr/>
        </p:nvSpPr>
        <p:spPr>
          <a:xfrm>
            <a:off x="4685526" y="1560934"/>
            <a:ext cx="783559" cy="1053122"/>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TOIMENPITEITÄ</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endParaRPr>
          </a:p>
        </p:txBody>
      </p:sp>
      <p:sp>
        <p:nvSpPr>
          <p:cNvPr id="40" name="Suorakulmio 39">
            <a:extLst>
              <a:ext uri="{FF2B5EF4-FFF2-40B4-BE49-F238E27FC236}">
                <a16:creationId xmlns:a16="http://schemas.microsoft.com/office/drawing/2014/main" id="{2A024AA3-8081-43D5-AA77-44F297D18A86}"/>
              </a:ext>
            </a:extLst>
          </p:cNvPr>
          <p:cNvSpPr/>
          <p:nvPr/>
        </p:nvSpPr>
        <p:spPr>
          <a:xfrm>
            <a:off x="4685525" y="2091970"/>
            <a:ext cx="783559" cy="713141"/>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405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rPr>
              <a:t>7</a:t>
            </a:r>
            <a:endParaRPr kumimoji="0" lang="fi-FI" sz="150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endParaRPr>
          </a:p>
        </p:txBody>
      </p:sp>
      <p:sp>
        <p:nvSpPr>
          <p:cNvPr id="41" name="Suorakulmio 40">
            <a:extLst>
              <a:ext uri="{FF2B5EF4-FFF2-40B4-BE49-F238E27FC236}">
                <a16:creationId xmlns:a16="http://schemas.microsoft.com/office/drawing/2014/main" id="{4EE5038C-34E4-4C1A-A3EE-2FF67B07ED79}"/>
              </a:ext>
            </a:extLst>
          </p:cNvPr>
          <p:cNvSpPr/>
          <p:nvPr/>
        </p:nvSpPr>
        <p:spPr>
          <a:xfrm>
            <a:off x="5560237" y="1549955"/>
            <a:ext cx="1288473" cy="1255155"/>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RAHOITUS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OKM </a:t>
            </a:r>
            <a:r>
              <a:rPr kumimoji="0" lang="fi-FI" sz="135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rPr>
              <a:t>1 500 000</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AIKO </a:t>
            </a:r>
            <a:r>
              <a:rPr kumimoji="0" lang="fi-FI" sz="135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rPr>
              <a:t>187 378</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ESR </a:t>
            </a:r>
            <a:r>
              <a:rPr kumimoji="0" lang="fi-FI" sz="135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rPr>
              <a:t>300 000</a:t>
            </a:r>
          </a:p>
        </p:txBody>
      </p:sp>
      <p:sp>
        <p:nvSpPr>
          <p:cNvPr id="42" name="Suorakulmio 41">
            <a:extLst>
              <a:ext uri="{FF2B5EF4-FFF2-40B4-BE49-F238E27FC236}">
                <a16:creationId xmlns:a16="http://schemas.microsoft.com/office/drawing/2014/main" id="{E2BF0D70-B2D4-4521-A66D-940B98ACBEF5}"/>
              </a:ext>
            </a:extLst>
          </p:cNvPr>
          <p:cNvSpPr/>
          <p:nvPr/>
        </p:nvSpPr>
        <p:spPr>
          <a:xfrm>
            <a:off x="6936546" y="1560430"/>
            <a:ext cx="1517345" cy="510468"/>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VÄLKKY </a:t>
            </a:r>
            <a:r>
              <a:rPr kumimoji="0" lang="fi-FI" sz="135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rPr>
              <a:t>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EHYT </a:t>
            </a:r>
            <a:r>
              <a:rPr kumimoji="0" lang="fi-FI" sz="135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rPr>
              <a:t>3</a:t>
            </a:r>
          </a:p>
        </p:txBody>
      </p:sp>
      <p:sp>
        <p:nvSpPr>
          <p:cNvPr id="43" name="Suorakulmio 42">
            <a:extLst>
              <a:ext uri="{FF2B5EF4-FFF2-40B4-BE49-F238E27FC236}">
                <a16:creationId xmlns:a16="http://schemas.microsoft.com/office/drawing/2014/main" id="{7FE61050-E0C8-45F2-8506-398B434CD354}"/>
              </a:ext>
            </a:extLst>
          </p:cNvPr>
          <p:cNvSpPr/>
          <p:nvPr/>
        </p:nvSpPr>
        <p:spPr>
          <a:xfrm>
            <a:off x="6927821" y="2151319"/>
            <a:ext cx="1517345" cy="641743"/>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KÄYNNISSÄ </a:t>
            </a:r>
            <a:r>
              <a:rPr kumimoji="0" lang="fi-FI" sz="135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rPr>
              <a:t>6/7</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90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rPr>
              <a:t>SILTASOPIMUS HUOMIOITU RAHOITUKSESSA </a:t>
            </a:r>
            <a:r>
              <a:rPr kumimoji="0" lang="fi-FI" sz="1050" b="0" i="0" u="none" strike="noStrike" kern="0" cap="none" spc="0" normalizeH="0" baseline="0" noProof="0" dirty="0">
                <a:ln>
                  <a:noFill/>
                </a:ln>
                <a:solidFill>
                  <a:srgbClr val="4472C4">
                    <a:lumMod val="75000"/>
                  </a:srgbClr>
                </a:solidFill>
                <a:effectLst/>
                <a:uLnTx/>
                <a:uFillTx/>
                <a:latin typeface="Calibri" panose="020F0502020204030204"/>
                <a:ea typeface="+mn-ea"/>
                <a:cs typeface="+mn-cs"/>
              </a:rPr>
              <a:t>3/7</a:t>
            </a:r>
            <a:r>
              <a:rPr kumimoji="0" lang="fi-FI" sz="9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   </a:t>
            </a:r>
          </a:p>
        </p:txBody>
      </p:sp>
      <p:sp>
        <p:nvSpPr>
          <p:cNvPr id="44" name="Suorakulmio 43">
            <a:extLst>
              <a:ext uri="{FF2B5EF4-FFF2-40B4-BE49-F238E27FC236}">
                <a16:creationId xmlns:a16="http://schemas.microsoft.com/office/drawing/2014/main" id="{F2ED2307-D490-4B53-B4BC-37C8B4A52661}"/>
              </a:ext>
            </a:extLst>
          </p:cNvPr>
          <p:cNvSpPr/>
          <p:nvPr/>
        </p:nvSpPr>
        <p:spPr>
          <a:xfrm>
            <a:off x="752406" y="3304472"/>
            <a:ext cx="3728665" cy="262479"/>
          </a:xfrm>
          <a:prstGeom prst="rect">
            <a:avLst/>
          </a:prstGeom>
          <a:solidFill>
            <a:sysClr val="window" lastClr="FFFFFF"/>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Kiertotalouden osaamistarpeet</a:t>
            </a:r>
          </a:p>
        </p:txBody>
      </p:sp>
      <p:sp>
        <p:nvSpPr>
          <p:cNvPr id="45" name="Suorakulmio 44">
            <a:extLst>
              <a:ext uri="{FF2B5EF4-FFF2-40B4-BE49-F238E27FC236}">
                <a16:creationId xmlns:a16="http://schemas.microsoft.com/office/drawing/2014/main" id="{4C2141F9-B0DF-4CE3-BA34-98F20E1DA9FC}"/>
              </a:ext>
            </a:extLst>
          </p:cNvPr>
          <p:cNvSpPr/>
          <p:nvPr/>
        </p:nvSpPr>
        <p:spPr>
          <a:xfrm>
            <a:off x="752406" y="3633486"/>
            <a:ext cx="778107" cy="1235673"/>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TOIMENPITEITÄ</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endParaRPr>
          </a:p>
        </p:txBody>
      </p:sp>
      <p:sp>
        <p:nvSpPr>
          <p:cNvPr id="46" name="Suorakulmio 45">
            <a:extLst>
              <a:ext uri="{FF2B5EF4-FFF2-40B4-BE49-F238E27FC236}">
                <a16:creationId xmlns:a16="http://schemas.microsoft.com/office/drawing/2014/main" id="{9A0D2428-3AED-4191-BA9B-BD92DE6101A9}"/>
              </a:ext>
            </a:extLst>
          </p:cNvPr>
          <p:cNvSpPr/>
          <p:nvPr/>
        </p:nvSpPr>
        <p:spPr>
          <a:xfrm>
            <a:off x="752405" y="4287886"/>
            <a:ext cx="791132" cy="647808"/>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3600" b="0" i="0" u="none" strike="noStrike" kern="0" cap="none" spc="0" normalizeH="0" baseline="0" noProof="0" dirty="0">
                <a:ln>
                  <a:noFill/>
                </a:ln>
                <a:solidFill>
                  <a:srgbClr val="70AD47">
                    <a:lumMod val="75000"/>
                  </a:srgbClr>
                </a:solidFill>
                <a:effectLst/>
                <a:uLnTx/>
                <a:uFillTx/>
                <a:latin typeface="Calibri" panose="020F0502020204030204"/>
                <a:ea typeface="+mn-ea"/>
                <a:cs typeface="+mn-cs"/>
              </a:rPr>
              <a:t>3</a:t>
            </a:r>
            <a:endParaRPr kumimoji="0" lang="fi-FI" sz="1500" b="0" i="0" u="none" strike="noStrike" kern="0" cap="none" spc="0" normalizeH="0" baseline="0" noProof="0" dirty="0">
              <a:ln>
                <a:noFill/>
              </a:ln>
              <a:solidFill>
                <a:srgbClr val="70AD47">
                  <a:lumMod val="75000"/>
                </a:srgbClr>
              </a:solidFill>
              <a:effectLst/>
              <a:uLnTx/>
              <a:uFillTx/>
              <a:latin typeface="Calibri" panose="020F0502020204030204"/>
              <a:ea typeface="+mn-ea"/>
              <a:cs typeface="+mn-cs"/>
            </a:endParaRPr>
          </a:p>
        </p:txBody>
      </p:sp>
      <p:sp>
        <p:nvSpPr>
          <p:cNvPr id="47" name="Suorakulmio 46">
            <a:extLst>
              <a:ext uri="{FF2B5EF4-FFF2-40B4-BE49-F238E27FC236}">
                <a16:creationId xmlns:a16="http://schemas.microsoft.com/office/drawing/2014/main" id="{0AF4DA2B-D563-4831-85D8-16F68FC4A4E7}"/>
              </a:ext>
            </a:extLst>
          </p:cNvPr>
          <p:cNvSpPr/>
          <p:nvPr/>
        </p:nvSpPr>
        <p:spPr>
          <a:xfrm>
            <a:off x="1600179" y="3633485"/>
            <a:ext cx="1316183" cy="1294245"/>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RAHOITUS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TEM </a:t>
            </a:r>
            <a:r>
              <a:rPr lang="fi-FI" sz="1350" kern="0" dirty="0">
                <a:solidFill>
                  <a:srgbClr val="70AD47">
                    <a:lumMod val="75000"/>
                  </a:srgbClr>
                </a:solidFill>
                <a:latin typeface="Calibri" panose="020F0502020204030204"/>
              </a:rPr>
              <a:t>3</a:t>
            </a:r>
            <a:r>
              <a:rPr kumimoji="0" lang="fi-FI" sz="1350" b="0" i="0" u="none" strike="noStrike" kern="0" cap="none" spc="0" normalizeH="0" baseline="0" noProof="0" dirty="0">
                <a:ln>
                  <a:noFill/>
                </a:ln>
                <a:solidFill>
                  <a:srgbClr val="70AD47">
                    <a:lumMod val="75000"/>
                  </a:srgbClr>
                </a:solidFill>
                <a:effectLst/>
                <a:uLnTx/>
                <a:uFillTx/>
                <a:latin typeface="Calibri" panose="020F0502020204030204"/>
                <a:ea typeface="+mn-ea"/>
                <a:cs typeface="+mn-cs"/>
              </a:rPr>
              <a:t>00 000</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AIKO </a:t>
            </a:r>
            <a:r>
              <a:rPr kumimoji="0" lang="fi-FI" sz="1350" b="0" i="0" u="none" strike="noStrike" kern="0" cap="none" spc="0" normalizeH="0" baseline="0" noProof="0" dirty="0">
                <a:ln>
                  <a:noFill/>
                </a:ln>
                <a:solidFill>
                  <a:srgbClr val="70AD47">
                    <a:lumMod val="75000"/>
                  </a:srgbClr>
                </a:solidFill>
                <a:effectLst/>
                <a:uLnTx/>
                <a:uFillTx/>
                <a:latin typeface="Calibri" panose="020F0502020204030204"/>
                <a:ea typeface="+mn-ea"/>
                <a:cs typeface="+mn-cs"/>
              </a:rPr>
              <a:t>34 961</a:t>
            </a:r>
          </a:p>
        </p:txBody>
      </p:sp>
      <p:sp>
        <p:nvSpPr>
          <p:cNvPr id="48" name="Suorakulmio 47">
            <a:extLst>
              <a:ext uri="{FF2B5EF4-FFF2-40B4-BE49-F238E27FC236}">
                <a16:creationId xmlns:a16="http://schemas.microsoft.com/office/drawing/2014/main" id="{4DBB92D5-DE97-49E2-B1E1-A7C0EFA1EBD8}"/>
              </a:ext>
            </a:extLst>
          </p:cNvPr>
          <p:cNvSpPr/>
          <p:nvPr/>
        </p:nvSpPr>
        <p:spPr>
          <a:xfrm>
            <a:off x="2973004" y="3633485"/>
            <a:ext cx="1502228" cy="445551"/>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KESTÄVÄ </a:t>
            </a:r>
            <a:r>
              <a:rPr kumimoji="0" lang="fi-FI" sz="1350" b="0" i="0" u="none" strike="noStrike" kern="0" cap="none" spc="0" normalizeH="0" baseline="0" noProof="0" dirty="0">
                <a:ln>
                  <a:noFill/>
                </a:ln>
                <a:solidFill>
                  <a:schemeClr val="accent4">
                    <a:lumMod val="50000"/>
                  </a:schemeClr>
                </a:solidFill>
                <a:effectLst/>
                <a:uLnTx/>
                <a:uFillTx/>
                <a:latin typeface="Calibri" panose="020F0502020204030204"/>
                <a:ea typeface="+mn-ea"/>
                <a:cs typeface="+mn-cs"/>
              </a:rPr>
              <a:t>3</a:t>
            </a:r>
          </a:p>
          <a:p>
            <a:pPr marL="0" marR="0" lvl="0" indent="0" algn="ctr" defTabSz="914400" eaLnBrk="1" fontAlgn="auto" latinLnBrk="0" hangingPunct="1">
              <a:lnSpc>
                <a:spcPct val="100000"/>
              </a:lnSpc>
              <a:spcBef>
                <a:spcPts val="0"/>
              </a:spcBef>
              <a:spcAft>
                <a:spcPts val="0"/>
              </a:spcAft>
              <a:buClrTx/>
              <a:buSzTx/>
              <a:buFontTx/>
              <a:buNone/>
              <a:tabLst/>
              <a:defRPr/>
            </a:pPr>
            <a:r>
              <a:rPr lang="fi-FI" sz="1350" kern="0" dirty="0">
                <a:solidFill>
                  <a:srgbClr val="E7E6E6">
                    <a:lumMod val="25000"/>
                  </a:srgbClr>
                </a:solidFill>
                <a:latin typeface="Calibri" panose="020F0502020204030204"/>
              </a:rPr>
              <a:t>VÄLKKY </a:t>
            </a:r>
            <a:r>
              <a:rPr lang="fi-FI" sz="1350" kern="0" dirty="0">
                <a:solidFill>
                  <a:schemeClr val="accent4">
                    <a:lumMod val="50000"/>
                  </a:schemeClr>
                </a:solidFill>
                <a:latin typeface="Calibri" panose="020F0502020204030204"/>
              </a:rPr>
              <a:t>1</a:t>
            </a:r>
            <a:endParaRPr kumimoji="0" lang="fi-FI" sz="1350" b="0" i="0" u="none" strike="noStrike" kern="0" cap="none" spc="0" normalizeH="0" baseline="0" noProof="0" dirty="0">
              <a:ln>
                <a:noFill/>
              </a:ln>
              <a:solidFill>
                <a:schemeClr val="accent4">
                  <a:lumMod val="50000"/>
                </a:schemeClr>
              </a:solidFill>
              <a:effectLst/>
              <a:uLnTx/>
              <a:uFillTx/>
              <a:latin typeface="Calibri" panose="020F0502020204030204"/>
            </a:endParaRPr>
          </a:p>
        </p:txBody>
      </p:sp>
      <p:sp>
        <p:nvSpPr>
          <p:cNvPr id="49" name="Suorakulmio 48">
            <a:extLst>
              <a:ext uri="{FF2B5EF4-FFF2-40B4-BE49-F238E27FC236}">
                <a16:creationId xmlns:a16="http://schemas.microsoft.com/office/drawing/2014/main" id="{B6DF5ED5-6EDF-498E-9703-5FA11BD53871}"/>
              </a:ext>
            </a:extLst>
          </p:cNvPr>
          <p:cNvSpPr/>
          <p:nvPr/>
        </p:nvSpPr>
        <p:spPr>
          <a:xfrm>
            <a:off x="2973004" y="4153548"/>
            <a:ext cx="1508067" cy="774183"/>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KÄYNNISSÄ </a:t>
            </a:r>
            <a:r>
              <a:rPr kumimoji="0" lang="fi-FI" sz="1350" b="0" i="0" u="none" strike="noStrike" kern="0" cap="none" spc="0" normalizeH="0" baseline="0" noProof="0" dirty="0">
                <a:ln>
                  <a:noFill/>
                </a:ln>
                <a:solidFill>
                  <a:srgbClr val="70AD47">
                    <a:lumMod val="75000"/>
                  </a:srgbClr>
                </a:solidFill>
                <a:effectLst/>
                <a:uLnTx/>
                <a:uFillTx/>
                <a:latin typeface="Calibri" panose="020F0502020204030204"/>
                <a:ea typeface="+mn-ea"/>
                <a:cs typeface="+mn-cs"/>
              </a:rPr>
              <a:t>2,5/3</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200" b="0" i="0" u="none" strike="noStrike" kern="0" cap="none" spc="0" normalizeH="0" baseline="0" noProof="0" dirty="0">
                <a:ln>
                  <a:noFill/>
                </a:ln>
                <a:solidFill>
                  <a:srgbClr val="70AD47">
                    <a:lumMod val="75000"/>
                  </a:srgbClr>
                </a:solidFill>
                <a:effectLst/>
                <a:uLnTx/>
                <a:uFillTx/>
                <a:latin typeface="Calibri" panose="020F0502020204030204"/>
                <a:ea typeface="+mn-ea"/>
                <a:cs typeface="+mn-cs"/>
              </a:rPr>
              <a:t>SILTASOPIMUS ERILLISMÄÄRÄRAHA 300 000</a:t>
            </a:r>
            <a:r>
              <a:rPr kumimoji="0" lang="fi-FI" sz="1200" b="1" i="0" u="none" strike="noStrike" kern="0" cap="none" spc="0" normalizeH="0" baseline="0" noProof="0" dirty="0">
                <a:ln>
                  <a:noFill/>
                </a:ln>
                <a:solidFill>
                  <a:srgbClr val="70AD47">
                    <a:lumMod val="75000"/>
                  </a:srgbClr>
                </a:solidFill>
                <a:effectLst/>
                <a:uLnTx/>
                <a:uFillTx/>
                <a:latin typeface="Calibri" panose="020F0502020204030204"/>
                <a:ea typeface="+mn-ea"/>
                <a:cs typeface="+mn-cs"/>
              </a:rPr>
              <a:t> </a:t>
            </a:r>
            <a:r>
              <a:rPr kumimoji="0" lang="fi-FI" sz="1200" b="0" i="0" u="none" strike="noStrike" kern="0" cap="none" spc="0" normalizeH="0" baseline="0" noProof="0" dirty="0">
                <a:ln>
                  <a:noFill/>
                </a:ln>
                <a:solidFill>
                  <a:srgbClr val="70AD47">
                    <a:lumMod val="75000"/>
                  </a:srgbClr>
                </a:solidFill>
                <a:effectLst/>
                <a:uLnTx/>
                <a:uFillTx/>
                <a:latin typeface="Calibri" panose="020F0502020204030204"/>
                <a:ea typeface="+mn-ea"/>
                <a:cs typeface="+mn-cs"/>
              </a:rPr>
              <a:t>€</a:t>
            </a:r>
            <a:r>
              <a:rPr kumimoji="0" lang="fi-FI" sz="1200" b="1"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 </a:t>
            </a:r>
          </a:p>
        </p:txBody>
      </p:sp>
      <p:sp>
        <p:nvSpPr>
          <p:cNvPr id="50" name="Suorakulmio 49">
            <a:extLst>
              <a:ext uri="{FF2B5EF4-FFF2-40B4-BE49-F238E27FC236}">
                <a16:creationId xmlns:a16="http://schemas.microsoft.com/office/drawing/2014/main" id="{A03228E5-6D65-4473-BFB5-BE89269AE401}"/>
              </a:ext>
            </a:extLst>
          </p:cNvPr>
          <p:cNvSpPr/>
          <p:nvPr/>
        </p:nvSpPr>
        <p:spPr>
          <a:xfrm>
            <a:off x="4696691" y="3304472"/>
            <a:ext cx="3747927" cy="262479"/>
          </a:xfrm>
          <a:prstGeom prst="rect">
            <a:avLst/>
          </a:prstGeom>
          <a:solidFill>
            <a:sysClr val="window" lastClr="FFFFFF"/>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Saavutettavuus</a:t>
            </a:r>
          </a:p>
        </p:txBody>
      </p:sp>
      <p:sp>
        <p:nvSpPr>
          <p:cNvPr id="51" name="Suorakulmio 50">
            <a:extLst>
              <a:ext uri="{FF2B5EF4-FFF2-40B4-BE49-F238E27FC236}">
                <a16:creationId xmlns:a16="http://schemas.microsoft.com/office/drawing/2014/main" id="{0E1089F4-2FA3-4946-9CE6-FEF9BAB10D24}"/>
              </a:ext>
            </a:extLst>
          </p:cNvPr>
          <p:cNvSpPr/>
          <p:nvPr/>
        </p:nvSpPr>
        <p:spPr>
          <a:xfrm>
            <a:off x="4685525" y="3633486"/>
            <a:ext cx="793013" cy="1302208"/>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TOIMENPITEITÄ</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fi-FI" sz="13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endParaRPr>
          </a:p>
        </p:txBody>
      </p:sp>
      <p:sp>
        <p:nvSpPr>
          <p:cNvPr id="52" name="Suorakulmio 51">
            <a:extLst>
              <a:ext uri="{FF2B5EF4-FFF2-40B4-BE49-F238E27FC236}">
                <a16:creationId xmlns:a16="http://schemas.microsoft.com/office/drawing/2014/main" id="{92507761-514A-4A39-8402-1A645225D1C6}"/>
              </a:ext>
            </a:extLst>
          </p:cNvPr>
          <p:cNvSpPr/>
          <p:nvPr/>
        </p:nvSpPr>
        <p:spPr>
          <a:xfrm>
            <a:off x="4711259" y="4233807"/>
            <a:ext cx="739756" cy="640882"/>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3600" b="0" i="0" u="none" strike="noStrike" kern="0" cap="none" spc="0" normalizeH="0" baseline="0" noProof="0" dirty="0">
                <a:ln>
                  <a:noFill/>
                </a:ln>
                <a:solidFill>
                  <a:srgbClr val="ED7D31">
                    <a:lumMod val="75000"/>
                  </a:srgbClr>
                </a:solidFill>
                <a:effectLst/>
                <a:uLnTx/>
                <a:uFillTx/>
                <a:latin typeface="Calibri" panose="020F0502020204030204"/>
                <a:ea typeface="+mn-ea"/>
                <a:cs typeface="+mn-cs"/>
              </a:rPr>
              <a:t>33</a:t>
            </a:r>
          </a:p>
        </p:txBody>
      </p:sp>
      <p:sp>
        <p:nvSpPr>
          <p:cNvPr id="53" name="Suorakulmio 52">
            <a:extLst>
              <a:ext uri="{FF2B5EF4-FFF2-40B4-BE49-F238E27FC236}">
                <a16:creationId xmlns:a16="http://schemas.microsoft.com/office/drawing/2014/main" id="{18416116-DE11-4748-8EA5-8A75D9FE44B6}"/>
              </a:ext>
            </a:extLst>
          </p:cNvPr>
          <p:cNvSpPr/>
          <p:nvPr/>
        </p:nvSpPr>
        <p:spPr>
          <a:xfrm>
            <a:off x="5558717" y="3633486"/>
            <a:ext cx="1453487" cy="544940"/>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RAUTATIEHANKKEET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Käynnissä </a:t>
            </a:r>
            <a:r>
              <a:rPr kumimoji="0" lang="fi-FI" sz="1050" b="0" i="0" u="none" strike="noStrike" kern="0" cap="none" spc="0" normalizeH="0" baseline="0" noProof="0" dirty="0">
                <a:ln>
                  <a:noFill/>
                </a:ln>
                <a:solidFill>
                  <a:srgbClr val="ED7D31">
                    <a:lumMod val="75000"/>
                  </a:srgbClr>
                </a:solidFill>
                <a:effectLst/>
                <a:uLnTx/>
                <a:uFillTx/>
                <a:latin typeface="Calibri" panose="020F0502020204030204"/>
                <a:ea typeface="+mn-ea"/>
                <a:cs typeface="+mn-cs"/>
              </a:rPr>
              <a:t>7/7</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Rahoitus </a:t>
            </a:r>
            <a:r>
              <a:rPr kumimoji="0" lang="fi-FI" sz="1050" b="0" i="0" u="none" strike="noStrike" kern="0" cap="none" spc="0" normalizeH="0" baseline="0" noProof="0" dirty="0">
                <a:ln>
                  <a:noFill/>
                </a:ln>
                <a:solidFill>
                  <a:srgbClr val="ED7D31">
                    <a:lumMod val="75000"/>
                  </a:srgbClr>
                </a:solidFill>
                <a:effectLst/>
                <a:uLnTx/>
                <a:uFillTx/>
                <a:latin typeface="Calibri" panose="020F0502020204030204"/>
                <a:ea typeface="+mn-ea"/>
                <a:cs typeface="+mn-cs"/>
              </a:rPr>
              <a:t>229,5milj.€</a:t>
            </a:r>
          </a:p>
        </p:txBody>
      </p:sp>
      <p:sp>
        <p:nvSpPr>
          <p:cNvPr id="54" name="Suorakulmio 53">
            <a:extLst>
              <a:ext uri="{FF2B5EF4-FFF2-40B4-BE49-F238E27FC236}">
                <a16:creationId xmlns:a16="http://schemas.microsoft.com/office/drawing/2014/main" id="{6DA4CC92-6CB4-4121-9882-1280F67F7660}"/>
              </a:ext>
            </a:extLst>
          </p:cNvPr>
          <p:cNvSpPr/>
          <p:nvPr/>
        </p:nvSpPr>
        <p:spPr>
          <a:xfrm>
            <a:off x="7067349" y="3633485"/>
            <a:ext cx="1385727" cy="544939"/>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TIEHANKKEET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Käynnissä </a:t>
            </a:r>
            <a:r>
              <a:rPr lang="fi-FI" sz="1000" kern="0" dirty="0">
                <a:solidFill>
                  <a:srgbClr val="ED7D31">
                    <a:lumMod val="75000"/>
                  </a:srgbClr>
                </a:solidFill>
                <a:latin typeface="Calibri" panose="020F0502020204030204"/>
              </a:rPr>
              <a:t>7</a:t>
            </a:r>
            <a:r>
              <a:rPr kumimoji="0" lang="fi-FI" sz="1000" b="0" i="0" u="none" strike="noStrike" kern="0" cap="none" spc="0" normalizeH="0" baseline="0" noProof="0" dirty="0">
                <a:ln>
                  <a:noFill/>
                </a:ln>
                <a:solidFill>
                  <a:srgbClr val="ED7D31">
                    <a:lumMod val="75000"/>
                  </a:srgbClr>
                </a:solidFill>
                <a:effectLst/>
                <a:uLnTx/>
                <a:uFillTx/>
                <a:latin typeface="Calibri" panose="020F0502020204030204"/>
                <a:ea typeface="+mn-ea"/>
                <a:cs typeface="+mn-cs"/>
              </a:rPr>
              <a:t>/25</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0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Rahoitus </a:t>
            </a:r>
            <a:r>
              <a:rPr kumimoji="0" lang="fi-FI" sz="1000" b="0" i="0" u="none" strike="noStrike" kern="0" cap="none" spc="0" normalizeH="0" baseline="0" noProof="0" dirty="0">
                <a:ln>
                  <a:noFill/>
                </a:ln>
                <a:solidFill>
                  <a:srgbClr val="ED7D31">
                    <a:lumMod val="75000"/>
                  </a:srgbClr>
                </a:solidFill>
                <a:effectLst/>
                <a:uLnTx/>
                <a:uFillTx/>
                <a:latin typeface="Calibri" panose="020F0502020204030204"/>
                <a:ea typeface="+mn-ea"/>
                <a:cs typeface="+mn-cs"/>
              </a:rPr>
              <a:t>77,1 milj.€</a:t>
            </a:r>
          </a:p>
        </p:txBody>
      </p:sp>
      <p:sp>
        <p:nvSpPr>
          <p:cNvPr id="55" name="Suorakulmio 54">
            <a:extLst>
              <a:ext uri="{FF2B5EF4-FFF2-40B4-BE49-F238E27FC236}">
                <a16:creationId xmlns:a16="http://schemas.microsoft.com/office/drawing/2014/main" id="{784BE13A-FBEB-4A4D-953A-62B16BFE40E1}"/>
              </a:ext>
            </a:extLst>
          </p:cNvPr>
          <p:cNvSpPr/>
          <p:nvPr/>
        </p:nvSpPr>
        <p:spPr>
          <a:xfrm>
            <a:off x="5555301" y="4263871"/>
            <a:ext cx="2889317" cy="663859"/>
          </a:xfrm>
          <a:prstGeom prst="rect">
            <a:avLst/>
          </a:prstGeom>
          <a:solidFill>
            <a:sysClr val="window" lastClr="FFFFFF"/>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JOUKKOLIIKENNEHANKKEET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fi-FI" sz="1050" b="0" i="0" u="none" strike="noStrike" kern="0" cap="none" spc="0" normalizeH="0" baseline="0" noProof="0" dirty="0">
                <a:ln>
                  <a:noFill/>
                </a:ln>
                <a:solidFill>
                  <a:srgbClr val="ED7D31">
                    <a:lumMod val="75000"/>
                  </a:srgbClr>
                </a:solidFill>
                <a:effectLst/>
                <a:uLnTx/>
                <a:uFillTx/>
                <a:latin typeface="Calibri" panose="020F0502020204030204"/>
                <a:ea typeface="+mn-ea"/>
                <a:cs typeface="+mn-cs"/>
              </a:rPr>
              <a:t>Lähijunapilotti </a:t>
            </a:r>
            <a:r>
              <a:rPr kumimoji="0" lang="fi-FI" sz="1050" b="0" i="0" u="none" strike="noStrike" kern="0" cap="none" spc="0" normalizeH="0" baseline="0" noProof="0" dirty="0">
                <a:ln>
                  <a:noFill/>
                </a:ln>
                <a:solidFill>
                  <a:srgbClr val="E7E6E6">
                    <a:lumMod val="25000"/>
                  </a:srgbClr>
                </a:solidFill>
                <a:effectLst/>
                <a:uLnTx/>
                <a:uFillTx/>
                <a:latin typeface="Calibri" panose="020F0502020204030204"/>
                <a:ea typeface="+mn-ea"/>
                <a:cs typeface="+mn-cs"/>
              </a:rPr>
              <a:t>(hinta salainen) ja joukkoliikenteen valtakunnallinen tasokorotus noin </a:t>
            </a:r>
            <a:r>
              <a:rPr kumimoji="0" lang="fi-FI" sz="1050" b="0" i="0" u="none" strike="noStrike" kern="0" cap="none" spc="0" normalizeH="0" baseline="0" noProof="0" dirty="0">
                <a:ln>
                  <a:noFill/>
                </a:ln>
                <a:solidFill>
                  <a:srgbClr val="ED7D31">
                    <a:lumMod val="75000"/>
                  </a:srgbClr>
                </a:solidFill>
                <a:effectLst/>
                <a:uLnTx/>
                <a:uFillTx/>
                <a:latin typeface="Calibri" panose="020F0502020204030204"/>
                <a:ea typeface="+mn-ea"/>
                <a:cs typeface="+mn-cs"/>
              </a:rPr>
              <a:t>4milj.€</a:t>
            </a:r>
          </a:p>
        </p:txBody>
      </p:sp>
      <p:sp>
        <p:nvSpPr>
          <p:cNvPr id="56" name="Tekstiruutu 55">
            <a:extLst>
              <a:ext uri="{FF2B5EF4-FFF2-40B4-BE49-F238E27FC236}">
                <a16:creationId xmlns:a16="http://schemas.microsoft.com/office/drawing/2014/main" id="{1E8B2782-697F-460F-9C6E-58EB48931BF0}"/>
              </a:ext>
            </a:extLst>
          </p:cNvPr>
          <p:cNvSpPr txBox="1"/>
          <p:nvPr/>
        </p:nvSpPr>
        <p:spPr>
          <a:xfrm>
            <a:off x="971600" y="404664"/>
            <a:ext cx="7632848" cy="523220"/>
          </a:xfrm>
          <a:prstGeom prst="rect">
            <a:avLst/>
          </a:prstGeom>
          <a:noFill/>
        </p:spPr>
        <p:txBody>
          <a:bodyPr wrap="square" rtlCol="0">
            <a:spAutoFit/>
          </a:bodyPr>
          <a:lstStyle/>
          <a:p>
            <a:pPr algn="ctr"/>
            <a:r>
              <a:rPr lang="fi-FI" sz="2800" dirty="0">
                <a:solidFill>
                  <a:srgbClr val="FF0000"/>
                </a:solidFill>
              </a:rPr>
              <a:t>Siltasopimuksen toimenpidekooste</a:t>
            </a:r>
          </a:p>
        </p:txBody>
      </p:sp>
      <p:sp>
        <p:nvSpPr>
          <p:cNvPr id="60" name="Tekstiruutu 59">
            <a:extLst>
              <a:ext uri="{FF2B5EF4-FFF2-40B4-BE49-F238E27FC236}">
                <a16:creationId xmlns:a16="http://schemas.microsoft.com/office/drawing/2014/main" id="{C5505925-0190-4EB2-8FD7-21312680BB6C}"/>
              </a:ext>
            </a:extLst>
          </p:cNvPr>
          <p:cNvSpPr txBox="1"/>
          <p:nvPr/>
        </p:nvSpPr>
        <p:spPr>
          <a:xfrm>
            <a:off x="715783" y="5373216"/>
            <a:ext cx="6522685" cy="307777"/>
          </a:xfrm>
          <a:prstGeom prst="rect">
            <a:avLst/>
          </a:prstGeom>
          <a:noFill/>
        </p:spPr>
        <p:txBody>
          <a:bodyPr wrap="square" rtlCol="0">
            <a:spAutoFit/>
          </a:bodyPr>
          <a:lstStyle/>
          <a:p>
            <a:r>
              <a:rPr lang="fi-FI" sz="1400" dirty="0"/>
              <a:t>Kooste toimenpiteiden tilanteesta teemoittain keväällä 2020. </a:t>
            </a:r>
          </a:p>
        </p:txBody>
      </p:sp>
    </p:spTree>
    <p:extLst>
      <p:ext uri="{BB962C8B-B14F-4D97-AF65-F5344CB8AC3E}">
        <p14:creationId xmlns:p14="http://schemas.microsoft.com/office/powerpoint/2010/main" val="3301250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uorakulmio 35">
            <a:extLst>
              <a:ext uri="{FF2B5EF4-FFF2-40B4-BE49-F238E27FC236}">
                <a16:creationId xmlns:a16="http://schemas.microsoft.com/office/drawing/2014/main" id="{40FEB23F-FA73-4B77-9BA0-318F72385D45}"/>
              </a:ext>
            </a:extLst>
          </p:cNvPr>
          <p:cNvSpPr/>
          <p:nvPr/>
        </p:nvSpPr>
        <p:spPr>
          <a:xfrm>
            <a:off x="6674467" y="2348880"/>
            <a:ext cx="2146003" cy="288032"/>
          </a:xfrm>
          <a:prstGeom prst="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7" name="Suorakulmio 36">
            <a:extLst>
              <a:ext uri="{FF2B5EF4-FFF2-40B4-BE49-F238E27FC236}">
                <a16:creationId xmlns:a16="http://schemas.microsoft.com/office/drawing/2014/main" id="{C46984F4-7776-44EA-A14F-B6F47AD0D347}"/>
              </a:ext>
            </a:extLst>
          </p:cNvPr>
          <p:cNvSpPr/>
          <p:nvPr/>
        </p:nvSpPr>
        <p:spPr>
          <a:xfrm>
            <a:off x="6669106" y="2860623"/>
            <a:ext cx="2151365" cy="288032"/>
          </a:xfrm>
          <a:prstGeom prst="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8" name="Suorakulmio 37">
            <a:extLst>
              <a:ext uri="{FF2B5EF4-FFF2-40B4-BE49-F238E27FC236}">
                <a16:creationId xmlns:a16="http://schemas.microsoft.com/office/drawing/2014/main" id="{8D9E35D8-C697-4DB3-8E64-12EEDE184D03}"/>
              </a:ext>
            </a:extLst>
          </p:cNvPr>
          <p:cNvSpPr/>
          <p:nvPr/>
        </p:nvSpPr>
        <p:spPr>
          <a:xfrm>
            <a:off x="6674468" y="3372366"/>
            <a:ext cx="2146002" cy="632698"/>
          </a:xfrm>
          <a:prstGeom prst="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9" name="Suorakulmio 38">
            <a:extLst>
              <a:ext uri="{FF2B5EF4-FFF2-40B4-BE49-F238E27FC236}">
                <a16:creationId xmlns:a16="http://schemas.microsoft.com/office/drawing/2014/main" id="{D500C9FF-9FA2-4806-9873-567A96F3C503}"/>
              </a:ext>
            </a:extLst>
          </p:cNvPr>
          <p:cNvSpPr/>
          <p:nvPr/>
        </p:nvSpPr>
        <p:spPr>
          <a:xfrm>
            <a:off x="6674468" y="4285409"/>
            <a:ext cx="2146002" cy="464998"/>
          </a:xfrm>
          <a:prstGeom prst="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0" name="Suorakulmio 39">
            <a:extLst>
              <a:ext uri="{FF2B5EF4-FFF2-40B4-BE49-F238E27FC236}">
                <a16:creationId xmlns:a16="http://schemas.microsoft.com/office/drawing/2014/main" id="{B0C09FCC-15CD-4462-8951-ED7F0F9131C5}"/>
              </a:ext>
            </a:extLst>
          </p:cNvPr>
          <p:cNvSpPr/>
          <p:nvPr/>
        </p:nvSpPr>
        <p:spPr>
          <a:xfrm>
            <a:off x="6674468" y="5030752"/>
            <a:ext cx="2146002" cy="288032"/>
          </a:xfrm>
          <a:prstGeom prst="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Suorakulmio 20">
            <a:extLst>
              <a:ext uri="{FF2B5EF4-FFF2-40B4-BE49-F238E27FC236}">
                <a16:creationId xmlns:a16="http://schemas.microsoft.com/office/drawing/2014/main" id="{D11BCE5A-F1A6-408D-8E00-EC2976580119}"/>
              </a:ext>
            </a:extLst>
          </p:cNvPr>
          <p:cNvSpPr/>
          <p:nvPr/>
        </p:nvSpPr>
        <p:spPr>
          <a:xfrm>
            <a:off x="899592" y="2348880"/>
            <a:ext cx="2376264" cy="648073"/>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2" name="Suorakulmio 21">
            <a:extLst>
              <a:ext uri="{FF2B5EF4-FFF2-40B4-BE49-F238E27FC236}">
                <a16:creationId xmlns:a16="http://schemas.microsoft.com/office/drawing/2014/main" id="{2AF8EEDF-7145-44DF-97EB-CEDA8837D824}"/>
              </a:ext>
            </a:extLst>
          </p:cNvPr>
          <p:cNvSpPr/>
          <p:nvPr/>
        </p:nvSpPr>
        <p:spPr>
          <a:xfrm>
            <a:off x="899592" y="3068960"/>
            <a:ext cx="2376264" cy="752795"/>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3" name="Suorakulmio 22">
            <a:extLst>
              <a:ext uri="{FF2B5EF4-FFF2-40B4-BE49-F238E27FC236}">
                <a16:creationId xmlns:a16="http://schemas.microsoft.com/office/drawing/2014/main" id="{913CEA51-45EF-4931-A709-FBC7CCEDC630}"/>
              </a:ext>
            </a:extLst>
          </p:cNvPr>
          <p:cNvSpPr/>
          <p:nvPr/>
        </p:nvSpPr>
        <p:spPr>
          <a:xfrm>
            <a:off x="899592" y="4005064"/>
            <a:ext cx="2376264" cy="432048"/>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4" name="Suorakulmio 23">
            <a:extLst>
              <a:ext uri="{FF2B5EF4-FFF2-40B4-BE49-F238E27FC236}">
                <a16:creationId xmlns:a16="http://schemas.microsoft.com/office/drawing/2014/main" id="{A5802E32-D1FA-4888-9591-E0C8AAD8C0AB}"/>
              </a:ext>
            </a:extLst>
          </p:cNvPr>
          <p:cNvSpPr/>
          <p:nvPr/>
        </p:nvSpPr>
        <p:spPr>
          <a:xfrm>
            <a:off x="899592" y="4576583"/>
            <a:ext cx="2422860" cy="543351"/>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5" name="Suorakulmio 24">
            <a:extLst>
              <a:ext uri="{FF2B5EF4-FFF2-40B4-BE49-F238E27FC236}">
                <a16:creationId xmlns:a16="http://schemas.microsoft.com/office/drawing/2014/main" id="{70A3C805-C32B-45B6-ACC2-12418B3D8C96}"/>
              </a:ext>
            </a:extLst>
          </p:cNvPr>
          <p:cNvSpPr/>
          <p:nvPr/>
        </p:nvSpPr>
        <p:spPr>
          <a:xfrm>
            <a:off x="899592" y="5273319"/>
            <a:ext cx="2422860" cy="432048"/>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6" name="Suorakulmio 25">
            <a:extLst>
              <a:ext uri="{FF2B5EF4-FFF2-40B4-BE49-F238E27FC236}">
                <a16:creationId xmlns:a16="http://schemas.microsoft.com/office/drawing/2014/main" id="{939651F2-9F5E-4837-BDB0-7F03D4E65821}"/>
              </a:ext>
            </a:extLst>
          </p:cNvPr>
          <p:cNvSpPr/>
          <p:nvPr/>
        </p:nvSpPr>
        <p:spPr>
          <a:xfrm>
            <a:off x="899592" y="5835285"/>
            <a:ext cx="2429978" cy="794125"/>
          </a:xfrm>
          <a:prstGeom prst="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9" name="Suorakulmio 18">
            <a:extLst>
              <a:ext uri="{FF2B5EF4-FFF2-40B4-BE49-F238E27FC236}">
                <a16:creationId xmlns:a16="http://schemas.microsoft.com/office/drawing/2014/main" id="{BB915173-AC5A-4A5D-B77F-E1F67BDDED3C}"/>
              </a:ext>
            </a:extLst>
          </p:cNvPr>
          <p:cNvSpPr/>
          <p:nvPr/>
        </p:nvSpPr>
        <p:spPr>
          <a:xfrm>
            <a:off x="3466468" y="4750407"/>
            <a:ext cx="3107520" cy="1227778"/>
          </a:xfrm>
          <a:prstGeom prst="rect">
            <a:avLst/>
          </a:prstGeom>
          <a:solidFill>
            <a:schemeClr val="accent4">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0" name="Suorakulmio 19">
            <a:extLst>
              <a:ext uri="{FF2B5EF4-FFF2-40B4-BE49-F238E27FC236}">
                <a16:creationId xmlns:a16="http://schemas.microsoft.com/office/drawing/2014/main" id="{5BA1A6E4-5704-4E95-AA25-A345EA9F6ABB}"/>
              </a:ext>
            </a:extLst>
          </p:cNvPr>
          <p:cNvSpPr/>
          <p:nvPr/>
        </p:nvSpPr>
        <p:spPr>
          <a:xfrm>
            <a:off x="3459350" y="6095232"/>
            <a:ext cx="3107520" cy="557645"/>
          </a:xfrm>
          <a:prstGeom prst="rect">
            <a:avLst/>
          </a:prstGeom>
          <a:solidFill>
            <a:schemeClr val="accent4">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 name="Suorakulmio 17">
            <a:extLst>
              <a:ext uri="{FF2B5EF4-FFF2-40B4-BE49-F238E27FC236}">
                <a16:creationId xmlns:a16="http://schemas.microsoft.com/office/drawing/2014/main" id="{18B4A0D2-25FA-4784-B633-39C28B21699D}"/>
              </a:ext>
            </a:extLst>
          </p:cNvPr>
          <p:cNvSpPr/>
          <p:nvPr/>
        </p:nvSpPr>
        <p:spPr>
          <a:xfrm>
            <a:off x="3473586" y="3933057"/>
            <a:ext cx="3114638" cy="720080"/>
          </a:xfrm>
          <a:prstGeom prst="rect">
            <a:avLst/>
          </a:prstGeom>
          <a:solidFill>
            <a:schemeClr val="accent4">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 name="Suorakulmio 16">
            <a:extLst>
              <a:ext uri="{FF2B5EF4-FFF2-40B4-BE49-F238E27FC236}">
                <a16:creationId xmlns:a16="http://schemas.microsoft.com/office/drawing/2014/main" id="{6902A7F7-9070-47E6-9D39-7E73DE4CB1C1}"/>
              </a:ext>
            </a:extLst>
          </p:cNvPr>
          <p:cNvSpPr/>
          <p:nvPr/>
        </p:nvSpPr>
        <p:spPr>
          <a:xfrm>
            <a:off x="3473586" y="2996953"/>
            <a:ext cx="3107520" cy="864096"/>
          </a:xfrm>
          <a:prstGeom prst="rect">
            <a:avLst/>
          </a:prstGeom>
          <a:solidFill>
            <a:schemeClr val="accent4">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 name="Suorakulmio 15">
            <a:extLst>
              <a:ext uri="{FF2B5EF4-FFF2-40B4-BE49-F238E27FC236}">
                <a16:creationId xmlns:a16="http://schemas.microsoft.com/office/drawing/2014/main" id="{FB550663-58DC-4C2D-ACB8-3F7443CC3504}"/>
              </a:ext>
            </a:extLst>
          </p:cNvPr>
          <p:cNvSpPr/>
          <p:nvPr/>
        </p:nvSpPr>
        <p:spPr>
          <a:xfrm>
            <a:off x="3473586" y="2354530"/>
            <a:ext cx="3107520" cy="498406"/>
          </a:xfrm>
          <a:prstGeom prst="rect">
            <a:avLst/>
          </a:prstGeom>
          <a:solidFill>
            <a:schemeClr val="accent4">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Suorakulmio 8">
            <a:extLst>
              <a:ext uri="{FF2B5EF4-FFF2-40B4-BE49-F238E27FC236}">
                <a16:creationId xmlns:a16="http://schemas.microsoft.com/office/drawing/2014/main" id="{758F717B-1F80-42A6-B0E3-982B79D8B885}"/>
              </a:ext>
            </a:extLst>
          </p:cNvPr>
          <p:cNvSpPr/>
          <p:nvPr/>
        </p:nvSpPr>
        <p:spPr>
          <a:xfrm>
            <a:off x="899592" y="1844807"/>
            <a:ext cx="7920878" cy="369332"/>
          </a:xfrm>
          <a:prstGeom prst="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E78BDDB8-048F-481C-9FDD-BDD7FDB68B81}"/>
              </a:ext>
            </a:extLst>
          </p:cNvPr>
          <p:cNvSpPr>
            <a:spLocks noGrp="1"/>
          </p:cNvSpPr>
          <p:nvPr>
            <p:ph type="title"/>
          </p:nvPr>
        </p:nvSpPr>
        <p:spPr>
          <a:xfrm>
            <a:off x="916811" y="49841"/>
            <a:ext cx="7639200" cy="1143000"/>
          </a:xfrm>
        </p:spPr>
        <p:txBody>
          <a:bodyPr>
            <a:noAutofit/>
          </a:bodyPr>
          <a:lstStyle/>
          <a:p>
            <a:r>
              <a:rPr lang="fi-FI" sz="3200" dirty="0"/>
              <a:t>Siltasopimuksen </a:t>
            </a:r>
            <a:r>
              <a:rPr lang="fi-FI" sz="3200" u="sng" dirty="0"/>
              <a:t>toimenpiteet</a:t>
            </a:r>
            <a:r>
              <a:rPr lang="fi-FI" sz="3200" dirty="0"/>
              <a:t> ja summatiivinen vaikuttavuus </a:t>
            </a:r>
          </a:p>
        </p:txBody>
      </p:sp>
      <p:sp>
        <p:nvSpPr>
          <p:cNvPr id="6" name="Tekstiruutu 5">
            <a:extLst>
              <a:ext uri="{FF2B5EF4-FFF2-40B4-BE49-F238E27FC236}">
                <a16:creationId xmlns:a16="http://schemas.microsoft.com/office/drawing/2014/main" id="{F285400B-52A4-4AEB-B12D-0D374C71C503}"/>
              </a:ext>
            </a:extLst>
          </p:cNvPr>
          <p:cNvSpPr txBox="1"/>
          <p:nvPr/>
        </p:nvSpPr>
        <p:spPr>
          <a:xfrm>
            <a:off x="899592" y="1831404"/>
            <a:ext cx="1872208" cy="369332"/>
          </a:xfrm>
          <a:prstGeom prst="rect">
            <a:avLst/>
          </a:prstGeom>
          <a:noFill/>
        </p:spPr>
        <p:txBody>
          <a:bodyPr wrap="square" rtlCol="0">
            <a:spAutoFit/>
          </a:bodyPr>
          <a:lstStyle/>
          <a:p>
            <a:r>
              <a:rPr lang="fi-FI" dirty="0"/>
              <a:t>Teot</a:t>
            </a:r>
          </a:p>
        </p:txBody>
      </p:sp>
      <p:sp>
        <p:nvSpPr>
          <p:cNvPr id="7" name="Tekstiruutu 6">
            <a:extLst>
              <a:ext uri="{FF2B5EF4-FFF2-40B4-BE49-F238E27FC236}">
                <a16:creationId xmlns:a16="http://schemas.microsoft.com/office/drawing/2014/main" id="{B65D14E7-91F1-47D2-9C97-4A0AF6406B11}"/>
              </a:ext>
            </a:extLst>
          </p:cNvPr>
          <p:cNvSpPr txBox="1"/>
          <p:nvPr/>
        </p:nvSpPr>
        <p:spPr>
          <a:xfrm>
            <a:off x="3455959" y="1841181"/>
            <a:ext cx="1071127" cy="369332"/>
          </a:xfrm>
          <a:prstGeom prst="rect">
            <a:avLst/>
          </a:prstGeom>
          <a:noFill/>
        </p:spPr>
        <p:txBody>
          <a:bodyPr wrap="none" rtlCol="0">
            <a:spAutoFit/>
          </a:bodyPr>
          <a:lstStyle/>
          <a:p>
            <a:r>
              <a:rPr lang="fi-FI" dirty="0"/>
              <a:t>Vaikutus</a:t>
            </a:r>
          </a:p>
        </p:txBody>
      </p:sp>
      <p:sp>
        <p:nvSpPr>
          <p:cNvPr id="8" name="Tekstiruutu 7">
            <a:extLst>
              <a:ext uri="{FF2B5EF4-FFF2-40B4-BE49-F238E27FC236}">
                <a16:creationId xmlns:a16="http://schemas.microsoft.com/office/drawing/2014/main" id="{E393EBB2-40E4-47A9-8775-2C6B347EB683}"/>
              </a:ext>
            </a:extLst>
          </p:cNvPr>
          <p:cNvSpPr txBox="1"/>
          <p:nvPr/>
        </p:nvSpPr>
        <p:spPr>
          <a:xfrm>
            <a:off x="6588224" y="1828108"/>
            <a:ext cx="1630576" cy="369332"/>
          </a:xfrm>
          <a:prstGeom prst="rect">
            <a:avLst/>
          </a:prstGeom>
          <a:noFill/>
        </p:spPr>
        <p:txBody>
          <a:bodyPr wrap="square" rtlCol="0">
            <a:spAutoFit/>
          </a:bodyPr>
          <a:lstStyle/>
          <a:p>
            <a:r>
              <a:rPr lang="fi-FI" dirty="0"/>
              <a:t>Vaikuttavuus</a:t>
            </a:r>
          </a:p>
        </p:txBody>
      </p:sp>
      <p:sp>
        <p:nvSpPr>
          <p:cNvPr id="3" name="Tekstiruutu 2">
            <a:extLst>
              <a:ext uri="{FF2B5EF4-FFF2-40B4-BE49-F238E27FC236}">
                <a16:creationId xmlns:a16="http://schemas.microsoft.com/office/drawing/2014/main" id="{CEF181D5-38A9-47C1-B83E-2FB1B2A1AC77}"/>
              </a:ext>
            </a:extLst>
          </p:cNvPr>
          <p:cNvSpPr txBox="1"/>
          <p:nvPr/>
        </p:nvSpPr>
        <p:spPr>
          <a:xfrm>
            <a:off x="6660232" y="2348880"/>
            <a:ext cx="2232248" cy="3139321"/>
          </a:xfrm>
          <a:prstGeom prst="rect">
            <a:avLst/>
          </a:prstGeom>
          <a:noFill/>
        </p:spPr>
        <p:txBody>
          <a:bodyPr wrap="square" rtlCol="0">
            <a:spAutoFit/>
          </a:bodyPr>
          <a:lstStyle/>
          <a:p>
            <a:r>
              <a:rPr lang="fi-FI" sz="1200" dirty="0"/>
              <a:t>Ihmisten hyvinvointi lisääntyy</a:t>
            </a:r>
          </a:p>
          <a:p>
            <a:endParaRPr lang="fi-FI" sz="1100" dirty="0"/>
          </a:p>
          <a:p>
            <a:endParaRPr lang="fi-FI" sz="1100" dirty="0"/>
          </a:p>
          <a:p>
            <a:r>
              <a:rPr lang="fi-FI" sz="1200" dirty="0"/>
              <a:t>Yritysten kilpailukyky paranee</a:t>
            </a:r>
          </a:p>
          <a:p>
            <a:endParaRPr lang="fi-FI" sz="1050" dirty="0"/>
          </a:p>
          <a:p>
            <a:endParaRPr lang="fi-FI" sz="1050" dirty="0"/>
          </a:p>
          <a:p>
            <a:r>
              <a:rPr lang="fi-FI" sz="1200" dirty="0"/>
              <a:t>Elinkeinoelämä hyötyy laajemmista verkostoista ja yhteistyöstä</a:t>
            </a:r>
          </a:p>
          <a:p>
            <a:endParaRPr lang="fi-FI" sz="1200" dirty="0"/>
          </a:p>
          <a:p>
            <a:endParaRPr lang="fi-FI" sz="1200" dirty="0"/>
          </a:p>
          <a:p>
            <a:r>
              <a:rPr lang="fi-FI" sz="1200" dirty="0"/>
              <a:t>Terveys- ja sosiaalikulut pienevät </a:t>
            </a:r>
          </a:p>
          <a:p>
            <a:endParaRPr lang="fi-FI" sz="1200" dirty="0"/>
          </a:p>
          <a:p>
            <a:endParaRPr lang="fi-FI" sz="1200" dirty="0"/>
          </a:p>
          <a:p>
            <a:r>
              <a:rPr lang="fi-FI" sz="1200" dirty="0"/>
              <a:t>Alueen vetovoima paranee</a:t>
            </a:r>
          </a:p>
          <a:p>
            <a:pPr marL="171450" indent="-171450">
              <a:buFont typeface="Arial" panose="020B0604020202020204" pitchFamily="34" charset="0"/>
              <a:buChar char="•"/>
            </a:pPr>
            <a:endParaRPr lang="fi-FI" sz="1100" dirty="0"/>
          </a:p>
        </p:txBody>
      </p:sp>
      <p:sp>
        <p:nvSpPr>
          <p:cNvPr id="4" name="Tekstiruutu 3">
            <a:extLst>
              <a:ext uri="{FF2B5EF4-FFF2-40B4-BE49-F238E27FC236}">
                <a16:creationId xmlns:a16="http://schemas.microsoft.com/office/drawing/2014/main" id="{35F74268-D833-4BA4-BC6B-2D702311D6A1}"/>
              </a:ext>
            </a:extLst>
          </p:cNvPr>
          <p:cNvSpPr txBox="1"/>
          <p:nvPr/>
        </p:nvSpPr>
        <p:spPr>
          <a:xfrm>
            <a:off x="3473586" y="2313228"/>
            <a:ext cx="3121756" cy="4539704"/>
          </a:xfrm>
          <a:prstGeom prst="rect">
            <a:avLst/>
          </a:prstGeom>
          <a:noFill/>
        </p:spPr>
        <p:txBody>
          <a:bodyPr wrap="square" rtlCol="0">
            <a:spAutoFit/>
          </a:bodyPr>
          <a:lstStyle/>
          <a:p>
            <a:r>
              <a:rPr lang="fi-FI" sz="1100" dirty="0">
                <a:latin typeface="Calibri" panose="020F0502020204030204" pitchFamily="34" charset="0"/>
                <a:cs typeface="Calibri" panose="020F0502020204030204" pitchFamily="34" charset="0"/>
              </a:rPr>
              <a:t>Työttömät:</a:t>
            </a:r>
          </a:p>
          <a:p>
            <a:pPr marL="171450" indent="-171450">
              <a:buFont typeface="Arial" panose="020B0604020202020204" pitchFamily="34" charset="0"/>
              <a:buChar char="•"/>
            </a:pPr>
            <a:r>
              <a:rPr lang="fi-FI" sz="1050" dirty="0">
                <a:latin typeface="Calibri" panose="020F0502020204030204" pitchFamily="34" charset="0"/>
                <a:cs typeface="Calibri" panose="020F0502020204030204" pitchFamily="34" charset="0"/>
              </a:rPr>
              <a:t>Työllistyvät tai etenevät kohti työllistymistä itselleen sopivimpia polkuja</a:t>
            </a:r>
          </a:p>
          <a:p>
            <a:pPr marL="171450" indent="-171450">
              <a:buFont typeface="Arial" panose="020B0604020202020204" pitchFamily="34" charset="0"/>
              <a:buChar char="•"/>
            </a:pPr>
            <a:endParaRPr lang="fi-FI" sz="1050" dirty="0">
              <a:latin typeface="Calibri" panose="020F0502020204030204" pitchFamily="34" charset="0"/>
              <a:cs typeface="Calibri" panose="020F0502020204030204" pitchFamily="34" charset="0"/>
            </a:endParaRPr>
          </a:p>
          <a:p>
            <a:r>
              <a:rPr lang="fi-FI" sz="1100" dirty="0">
                <a:latin typeface="Calibri" panose="020F0502020204030204" pitchFamily="34" charset="0"/>
                <a:cs typeface="Calibri" panose="020F0502020204030204" pitchFamily="34" charset="0"/>
              </a:rPr>
              <a:t>Opiskelijat: </a:t>
            </a:r>
          </a:p>
          <a:p>
            <a:pPr marL="171450" indent="-171450">
              <a:buFont typeface="Arial" panose="020B0604020202020204" pitchFamily="34" charset="0"/>
              <a:buChar char="•"/>
            </a:pPr>
            <a:r>
              <a:rPr lang="fi-FI" sz="1050" dirty="0">
                <a:latin typeface="Calibri" panose="020F0502020204030204" pitchFamily="34" charset="0"/>
                <a:cs typeface="Calibri" panose="020F0502020204030204" pitchFamily="34" charset="0"/>
              </a:rPr>
              <a:t>Kokevat työvoimapula-alat kiinnostaviksi ja hakeutuvat opiskelemaan niille</a:t>
            </a:r>
          </a:p>
          <a:p>
            <a:pPr marL="171450" indent="-171450">
              <a:buFont typeface="Arial" panose="020B0604020202020204" pitchFamily="34" charset="0"/>
              <a:buChar char="•"/>
            </a:pPr>
            <a:r>
              <a:rPr lang="fi-FI" sz="1050" dirty="0" err="1">
                <a:latin typeface="Calibri" panose="020F0502020204030204" pitchFamily="34" charset="0"/>
                <a:cs typeface="Calibri" panose="020F0502020204030204" pitchFamily="34" charset="0"/>
              </a:rPr>
              <a:t>Kv</a:t>
            </a:r>
            <a:r>
              <a:rPr lang="fi-FI" sz="1050" dirty="0">
                <a:latin typeface="Calibri" panose="020F0502020204030204" pitchFamily="34" charset="0"/>
                <a:cs typeface="Calibri" panose="020F0502020204030204" pitchFamily="34" charset="0"/>
              </a:rPr>
              <a:t>-opiskelijat kokevat Suomen työmarkkinoiden tarjoavan mahdollisuuksia ja jäävät tänne töihin</a:t>
            </a:r>
            <a:r>
              <a:rPr lang="fi-FI" sz="1100" dirty="0">
                <a:latin typeface="Calibri" panose="020F0502020204030204" pitchFamily="34" charset="0"/>
                <a:cs typeface="Calibri" panose="020F0502020204030204" pitchFamily="34" charset="0"/>
              </a:rPr>
              <a:t> </a:t>
            </a:r>
          </a:p>
          <a:p>
            <a:endParaRPr lang="fi-FI" sz="1100" dirty="0">
              <a:latin typeface="Calibri" panose="020F0502020204030204" pitchFamily="34" charset="0"/>
              <a:cs typeface="Calibri" panose="020F0502020204030204" pitchFamily="34" charset="0"/>
            </a:endParaRPr>
          </a:p>
          <a:p>
            <a:r>
              <a:rPr lang="fi-FI" sz="1100" dirty="0">
                <a:latin typeface="Calibri" panose="020F0502020204030204" pitchFamily="34" charset="0"/>
                <a:cs typeface="Calibri" panose="020F0502020204030204" pitchFamily="34" charset="0"/>
              </a:rPr>
              <a:t>Sidosryhmätoimijat: </a:t>
            </a:r>
          </a:p>
          <a:p>
            <a:pPr marL="171450" indent="-171450">
              <a:buFont typeface="Arial" panose="020B0604020202020204" pitchFamily="34" charset="0"/>
              <a:buChar char="•"/>
            </a:pPr>
            <a:r>
              <a:rPr lang="fi-FI" sz="1050" dirty="0">
                <a:latin typeface="Calibri" panose="020F0502020204030204" pitchFamily="34" charset="0"/>
                <a:cs typeface="Calibri" panose="020F0502020204030204" pitchFamily="34" charset="0"/>
              </a:rPr>
              <a:t>Muodostavat yhteisen näkemyksen siitä, mitä halutaan ja mitä pitää tehdä</a:t>
            </a:r>
          </a:p>
          <a:p>
            <a:pPr marL="171450" indent="-171450">
              <a:buFont typeface="Arial" panose="020B0604020202020204" pitchFamily="34" charset="0"/>
              <a:buChar char="•"/>
            </a:pPr>
            <a:r>
              <a:rPr lang="fi-FI" sz="1050" dirty="0">
                <a:latin typeface="Calibri" panose="020F0502020204030204" pitchFamily="34" charset="0"/>
                <a:cs typeface="Calibri" panose="020F0502020204030204" pitchFamily="34" charset="0"/>
              </a:rPr>
              <a:t>Kehittävät toimintamalleja yhdessä toimimiseen</a:t>
            </a:r>
          </a:p>
          <a:p>
            <a:endParaRPr lang="fi-FI" sz="1100" dirty="0">
              <a:latin typeface="Calibri" panose="020F0502020204030204" pitchFamily="34" charset="0"/>
              <a:cs typeface="Calibri" panose="020F0502020204030204" pitchFamily="34" charset="0"/>
            </a:endParaRPr>
          </a:p>
          <a:p>
            <a:r>
              <a:rPr lang="fi-FI" sz="1100" dirty="0">
                <a:latin typeface="Calibri" panose="020F0502020204030204" pitchFamily="34" charset="0"/>
                <a:cs typeface="Calibri" panose="020F0502020204030204" pitchFamily="34" charset="0"/>
              </a:rPr>
              <a:t>Yritykset: </a:t>
            </a:r>
          </a:p>
          <a:p>
            <a:pPr marL="171450" indent="-171450">
              <a:buFont typeface="Arial" panose="020B0604020202020204" pitchFamily="34" charset="0"/>
              <a:buChar char="•"/>
            </a:pPr>
            <a:r>
              <a:rPr lang="fi-FI" sz="1050" dirty="0">
                <a:latin typeface="Calibri" panose="020F0502020204030204" pitchFamily="34" charset="0"/>
                <a:cs typeface="Calibri" panose="020F0502020204030204" pitchFamily="34" charset="0"/>
              </a:rPr>
              <a:t>Löytävät uutta työvoimaa</a:t>
            </a:r>
          </a:p>
          <a:p>
            <a:pPr marL="171450" indent="-171450">
              <a:buFont typeface="Arial" panose="020B0604020202020204" pitchFamily="34" charset="0"/>
              <a:buChar char="•"/>
            </a:pPr>
            <a:r>
              <a:rPr lang="fi-FI" sz="1050" dirty="0">
                <a:latin typeface="Calibri" panose="020F0502020204030204" pitchFamily="34" charset="0"/>
                <a:cs typeface="Calibri" panose="020F0502020204030204" pitchFamily="34" charset="0"/>
              </a:rPr>
              <a:t>Löytävät sopivaa täydennyskoulutusta henkilöstölle </a:t>
            </a:r>
          </a:p>
          <a:p>
            <a:pPr marL="171450" indent="-171450">
              <a:buFont typeface="Arial" panose="020B0604020202020204" pitchFamily="34" charset="0"/>
              <a:buChar char="•"/>
            </a:pPr>
            <a:r>
              <a:rPr lang="fi-FI" sz="1050" dirty="0">
                <a:latin typeface="Calibri" panose="020F0502020204030204" pitchFamily="34" charset="0"/>
                <a:cs typeface="Calibri" panose="020F0502020204030204" pitchFamily="34" charset="0"/>
              </a:rPr>
              <a:t>Löytävät sopivia innovaatiopalveluita ja yhteistyömahdollisuuksia suomesta ja kansainvälisesti</a:t>
            </a:r>
          </a:p>
          <a:p>
            <a:endParaRPr lang="fi-FI" sz="1200" dirty="0">
              <a:latin typeface="Calibri" panose="020F0502020204030204" pitchFamily="34" charset="0"/>
              <a:cs typeface="Calibri" panose="020F0502020204030204" pitchFamily="34" charset="0"/>
            </a:endParaRPr>
          </a:p>
          <a:p>
            <a:r>
              <a:rPr lang="fi-FI" sz="1100" dirty="0">
                <a:latin typeface="Calibri" panose="020F0502020204030204" pitchFamily="34" charset="0"/>
                <a:cs typeface="Calibri" panose="020F0502020204030204" pitchFamily="34" charset="0"/>
              </a:rPr>
              <a:t>Työlliset: </a:t>
            </a:r>
          </a:p>
          <a:p>
            <a:pPr marL="171450" indent="-171450">
              <a:buFont typeface="Arial" panose="020B0604020202020204" pitchFamily="34" charset="0"/>
              <a:buChar char="•"/>
            </a:pPr>
            <a:r>
              <a:rPr lang="fi-FI" sz="1050" dirty="0">
                <a:latin typeface="Calibri" panose="020F0502020204030204" pitchFamily="34" charset="0"/>
                <a:cs typeface="Calibri" panose="020F0502020204030204" pitchFamily="34" charset="0"/>
              </a:rPr>
              <a:t>Pystyvät uudistamaan ja ylläpitämään osaamistaan </a:t>
            </a:r>
          </a:p>
          <a:p>
            <a:pPr marL="171450" indent="-171450">
              <a:buFont typeface="Arial" panose="020B0604020202020204" pitchFamily="34" charset="0"/>
              <a:buChar char="•"/>
            </a:pPr>
            <a:r>
              <a:rPr lang="fi-FI" sz="1050" dirty="0">
                <a:latin typeface="Calibri" panose="020F0502020204030204" pitchFamily="34" charset="0"/>
                <a:cs typeface="Calibri" panose="020F0502020204030204" pitchFamily="34" charset="0"/>
              </a:rPr>
              <a:t>Pystyvät liikkumaan töihin kestävästi ja sujuvasti</a:t>
            </a:r>
            <a:endParaRPr lang="fi-FI" sz="1000" dirty="0">
              <a:latin typeface="Calibri" panose="020F0502020204030204" pitchFamily="34" charset="0"/>
              <a:cs typeface="Calibri" panose="020F0502020204030204" pitchFamily="34" charset="0"/>
            </a:endParaRPr>
          </a:p>
        </p:txBody>
      </p:sp>
      <p:sp>
        <p:nvSpPr>
          <p:cNvPr id="14" name="Tekstiruutu 13">
            <a:extLst>
              <a:ext uri="{FF2B5EF4-FFF2-40B4-BE49-F238E27FC236}">
                <a16:creationId xmlns:a16="http://schemas.microsoft.com/office/drawing/2014/main" id="{40FDDBE1-1F0A-4583-BE07-C4097FFB79A4}"/>
              </a:ext>
            </a:extLst>
          </p:cNvPr>
          <p:cNvSpPr txBox="1"/>
          <p:nvPr/>
        </p:nvSpPr>
        <p:spPr>
          <a:xfrm>
            <a:off x="831704" y="2313227"/>
            <a:ext cx="2562756" cy="4339650"/>
          </a:xfrm>
          <a:prstGeom prst="rect">
            <a:avLst/>
          </a:prstGeom>
          <a:noFill/>
        </p:spPr>
        <p:txBody>
          <a:bodyPr wrap="square" rtlCol="0">
            <a:spAutoFit/>
          </a:bodyPr>
          <a:lstStyle/>
          <a:p>
            <a:r>
              <a:rPr lang="fi-FI" sz="1200" dirty="0"/>
              <a:t>Peruskoulutuksen kehittäminen työvoimapula-aloille sekä nuorille että aikuisille</a:t>
            </a:r>
          </a:p>
          <a:p>
            <a:endParaRPr lang="fi-FI" sz="1200" dirty="0"/>
          </a:p>
          <a:p>
            <a:r>
              <a:rPr lang="fi-FI" sz="1200" dirty="0"/>
              <a:t>Täydennyskoulutus osaamistarpeista lähtien sekä työttömille, työttömyysuhan alaisille että työpaikoilla</a:t>
            </a:r>
          </a:p>
          <a:p>
            <a:endParaRPr lang="fi-FI" sz="1200" dirty="0"/>
          </a:p>
          <a:p>
            <a:r>
              <a:rPr lang="fi-FI" sz="1200" dirty="0"/>
              <a:t>Kärkialojen ekosysteemien ja koulutusympäristöjen kehittäminen</a:t>
            </a:r>
          </a:p>
          <a:p>
            <a:endParaRPr lang="fi-FI" sz="1200" dirty="0"/>
          </a:p>
          <a:p>
            <a:r>
              <a:rPr lang="fi-FI" sz="1200" dirty="0"/>
              <a:t>Digitalisaatio- ja kestävyysosaamisen tukeminen ja kehittäminen</a:t>
            </a:r>
          </a:p>
          <a:p>
            <a:endParaRPr lang="fi-FI" sz="1200" dirty="0"/>
          </a:p>
          <a:p>
            <a:r>
              <a:rPr lang="fi-FI" sz="1200" dirty="0"/>
              <a:t>Sujuvan ja ympäristöystävällisen liikenteen kehittäminen</a:t>
            </a:r>
          </a:p>
          <a:p>
            <a:endParaRPr lang="fi-FI" sz="1200" dirty="0"/>
          </a:p>
          <a:p>
            <a:r>
              <a:rPr lang="fi-FI" sz="1200" dirty="0"/>
              <a:t>Palvelujen kehittäminen mm. kansainvälisille työnhakijoille ja kansainvälisen osaajayhteistyön kehittäminen</a:t>
            </a:r>
          </a:p>
        </p:txBody>
      </p:sp>
      <p:sp>
        <p:nvSpPr>
          <p:cNvPr id="15" name="Tekstiruutu 14">
            <a:extLst>
              <a:ext uri="{FF2B5EF4-FFF2-40B4-BE49-F238E27FC236}">
                <a16:creationId xmlns:a16="http://schemas.microsoft.com/office/drawing/2014/main" id="{7CED491D-49D9-475C-8E40-98E3D31C5241}"/>
              </a:ext>
            </a:extLst>
          </p:cNvPr>
          <p:cNvSpPr txBox="1"/>
          <p:nvPr/>
        </p:nvSpPr>
        <p:spPr>
          <a:xfrm>
            <a:off x="831704" y="1078203"/>
            <a:ext cx="8203389" cy="769441"/>
          </a:xfrm>
          <a:prstGeom prst="rect">
            <a:avLst/>
          </a:prstGeom>
          <a:noFill/>
        </p:spPr>
        <p:txBody>
          <a:bodyPr wrap="square" rtlCol="0">
            <a:spAutoFit/>
          </a:bodyPr>
          <a:lstStyle/>
          <a:p>
            <a:r>
              <a:rPr lang="fi-FI" sz="1100" dirty="0"/>
              <a:t>Pirkanmaan siltasopimuksen toimenpiteiden sisältökärjet tiivistettynä vaikuttavuusketjun kolmeen viimeiseen osioon. Panos-osio on jätetty pois, koska tietoa ei ollut riittävästi. Nämä eivät ole suoraan siltasopimuksen vaikutuksia, vaan siltasopimuksella pyritään tehostamaan tekojen toteutusta varmistamalla rahoituksen suuntautumista niihin. Lisäksi siltasopimuksella olisi ihannetilanteessa verkostoja ja yhteistyötä lisäävä vaikutus.  </a:t>
            </a:r>
          </a:p>
        </p:txBody>
      </p:sp>
      <p:sp>
        <p:nvSpPr>
          <p:cNvPr id="41" name="Suorakulmio: Pyöristetyt kulmat 40">
            <a:extLst>
              <a:ext uri="{FF2B5EF4-FFF2-40B4-BE49-F238E27FC236}">
                <a16:creationId xmlns:a16="http://schemas.microsoft.com/office/drawing/2014/main" id="{71641EA1-9DC9-4BB2-88D1-6A0B651D4795}"/>
              </a:ext>
            </a:extLst>
          </p:cNvPr>
          <p:cNvSpPr/>
          <p:nvPr/>
        </p:nvSpPr>
        <p:spPr>
          <a:xfrm>
            <a:off x="683568" y="1811409"/>
            <a:ext cx="2693266" cy="4841468"/>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3" name="Suorakulmio: Pyöristetyt kulmat 42">
            <a:extLst>
              <a:ext uri="{FF2B5EF4-FFF2-40B4-BE49-F238E27FC236}">
                <a16:creationId xmlns:a16="http://schemas.microsoft.com/office/drawing/2014/main" id="{4B5384C2-08D3-4085-97DE-60CA983F08F7}"/>
              </a:ext>
            </a:extLst>
          </p:cNvPr>
          <p:cNvSpPr/>
          <p:nvPr/>
        </p:nvSpPr>
        <p:spPr>
          <a:xfrm>
            <a:off x="3707904" y="4149080"/>
            <a:ext cx="2592288" cy="323685"/>
          </a:xfrm>
          <a:prstGeom prst="round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extLst>
      <p:ext uri="{BB962C8B-B14F-4D97-AF65-F5344CB8AC3E}">
        <p14:creationId xmlns:p14="http://schemas.microsoft.com/office/powerpoint/2010/main" val="704572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uorakulmio: Pyöristetyt kulmat 91">
            <a:extLst>
              <a:ext uri="{FF2B5EF4-FFF2-40B4-BE49-F238E27FC236}">
                <a16:creationId xmlns:a16="http://schemas.microsoft.com/office/drawing/2014/main" id="{1A0436B9-50C6-497E-BEBF-D91507301662}"/>
              </a:ext>
            </a:extLst>
          </p:cNvPr>
          <p:cNvSpPr/>
          <p:nvPr/>
        </p:nvSpPr>
        <p:spPr>
          <a:xfrm>
            <a:off x="2548425" y="5029065"/>
            <a:ext cx="1535462" cy="748050"/>
          </a:xfrm>
          <a:prstGeom prst="round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3" name="Suorakulmio: Pyöristetyt kulmat 92">
            <a:extLst>
              <a:ext uri="{FF2B5EF4-FFF2-40B4-BE49-F238E27FC236}">
                <a16:creationId xmlns:a16="http://schemas.microsoft.com/office/drawing/2014/main" id="{54E39B98-C3CA-4335-8AB2-CB307B7F0E63}"/>
              </a:ext>
            </a:extLst>
          </p:cNvPr>
          <p:cNvSpPr/>
          <p:nvPr/>
        </p:nvSpPr>
        <p:spPr>
          <a:xfrm>
            <a:off x="5080850" y="5242307"/>
            <a:ext cx="1290969" cy="743369"/>
          </a:xfrm>
          <a:prstGeom prst="round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4" name="Suorakulmio: Pyöristetyt kulmat 93">
            <a:extLst>
              <a:ext uri="{FF2B5EF4-FFF2-40B4-BE49-F238E27FC236}">
                <a16:creationId xmlns:a16="http://schemas.microsoft.com/office/drawing/2014/main" id="{008CFFF9-5CF4-4690-84A6-2B1E2A861024}"/>
              </a:ext>
            </a:extLst>
          </p:cNvPr>
          <p:cNvSpPr/>
          <p:nvPr/>
        </p:nvSpPr>
        <p:spPr>
          <a:xfrm>
            <a:off x="910724" y="5055198"/>
            <a:ext cx="1308182" cy="1542405"/>
          </a:xfrm>
          <a:prstGeom prst="round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5" name="Suorakulmio: Pyöristetyt kulmat 94">
            <a:extLst>
              <a:ext uri="{FF2B5EF4-FFF2-40B4-BE49-F238E27FC236}">
                <a16:creationId xmlns:a16="http://schemas.microsoft.com/office/drawing/2014/main" id="{2F60B58F-A74A-4F74-AAF2-E7F93D735ADF}"/>
              </a:ext>
            </a:extLst>
          </p:cNvPr>
          <p:cNvSpPr/>
          <p:nvPr/>
        </p:nvSpPr>
        <p:spPr>
          <a:xfrm>
            <a:off x="2907045" y="1480084"/>
            <a:ext cx="1706367" cy="603440"/>
          </a:xfrm>
          <a:prstGeom prst="roundRect">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6" name="Suorakulmio: Pyöristetyt kulmat 95">
            <a:extLst>
              <a:ext uri="{FF2B5EF4-FFF2-40B4-BE49-F238E27FC236}">
                <a16:creationId xmlns:a16="http://schemas.microsoft.com/office/drawing/2014/main" id="{EC935353-B94F-4D9A-9176-6F2D073081E2}"/>
              </a:ext>
            </a:extLst>
          </p:cNvPr>
          <p:cNvSpPr/>
          <p:nvPr/>
        </p:nvSpPr>
        <p:spPr>
          <a:xfrm>
            <a:off x="1147433" y="1482766"/>
            <a:ext cx="1103320" cy="729056"/>
          </a:xfrm>
          <a:prstGeom prst="roundRect">
            <a:avLst/>
          </a:prstGeom>
          <a:solidFill>
            <a:schemeClr val="accent5">
              <a:lumMod val="20000"/>
              <a:lumOff val="8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7" name="Suorakulmio: Pyöristetyt kulmat 96">
            <a:extLst>
              <a:ext uri="{FF2B5EF4-FFF2-40B4-BE49-F238E27FC236}">
                <a16:creationId xmlns:a16="http://schemas.microsoft.com/office/drawing/2014/main" id="{56B395C9-39CD-4127-B5EE-BE0138F44258}"/>
              </a:ext>
            </a:extLst>
          </p:cNvPr>
          <p:cNvSpPr/>
          <p:nvPr/>
        </p:nvSpPr>
        <p:spPr>
          <a:xfrm>
            <a:off x="5262098" y="1399698"/>
            <a:ext cx="1660572" cy="783178"/>
          </a:xfrm>
          <a:prstGeom prst="round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58BD7C7C-DAD2-4DA8-B46F-7A33F719A025}"/>
              </a:ext>
            </a:extLst>
          </p:cNvPr>
          <p:cNvSpPr>
            <a:spLocks noGrp="1"/>
          </p:cNvSpPr>
          <p:nvPr>
            <p:ph type="title"/>
          </p:nvPr>
        </p:nvSpPr>
        <p:spPr>
          <a:xfrm>
            <a:off x="925200" y="22359"/>
            <a:ext cx="7639200" cy="778098"/>
          </a:xfrm>
        </p:spPr>
        <p:txBody>
          <a:bodyPr>
            <a:noAutofit/>
          </a:bodyPr>
          <a:lstStyle/>
          <a:p>
            <a:r>
              <a:rPr lang="fi-FI" sz="3200" dirty="0"/>
              <a:t>Osaamisen varmistamisen ketju – Mitä?</a:t>
            </a:r>
          </a:p>
        </p:txBody>
      </p:sp>
      <p:sp>
        <p:nvSpPr>
          <p:cNvPr id="3" name="Nuoli: Oikea 2">
            <a:extLst>
              <a:ext uri="{FF2B5EF4-FFF2-40B4-BE49-F238E27FC236}">
                <a16:creationId xmlns:a16="http://schemas.microsoft.com/office/drawing/2014/main" id="{0AE6E8FF-CBE3-489F-92D2-3F6439A84D0F}"/>
              </a:ext>
            </a:extLst>
          </p:cNvPr>
          <p:cNvSpPr/>
          <p:nvPr/>
        </p:nvSpPr>
        <p:spPr>
          <a:xfrm>
            <a:off x="925200" y="3212976"/>
            <a:ext cx="7535232" cy="720080"/>
          </a:xfrm>
          <a:prstGeom prst="rightArrow">
            <a:avLst/>
          </a:prstGeom>
          <a:solidFill>
            <a:schemeClr val="accent4">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latin typeface="Calibri" panose="020F0502020204030204" pitchFamily="34" charset="0"/>
                <a:cs typeface="Calibri" panose="020F0502020204030204" pitchFamily="34" charset="0"/>
              </a:rPr>
              <a:t>Bio- ja kiertotalous</a:t>
            </a:r>
          </a:p>
        </p:txBody>
      </p:sp>
      <p:sp>
        <p:nvSpPr>
          <p:cNvPr id="4" name="Suorakulmio 3">
            <a:extLst>
              <a:ext uri="{FF2B5EF4-FFF2-40B4-BE49-F238E27FC236}">
                <a16:creationId xmlns:a16="http://schemas.microsoft.com/office/drawing/2014/main" id="{951F76B6-8477-4F7E-8B97-56D9680A0895}"/>
              </a:ext>
            </a:extLst>
          </p:cNvPr>
          <p:cNvSpPr/>
          <p:nvPr/>
        </p:nvSpPr>
        <p:spPr>
          <a:xfrm rot="5400000">
            <a:off x="7283716" y="3357252"/>
            <a:ext cx="2992896" cy="431528"/>
          </a:xfrm>
          <a:prstGeom prst="rect">
            <a:avLst/>
          </a:prstGeom>
          <a:solidFill>
            <a:schemeClr val="accent4">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lumMod val="85000"/>
                    <a:lumOff val="15000"/>
                  </a:schemeClr>
                </a:solidFill>
              </a:rPr>
              <a:t>Elinkeinoelämä kasvaa</a:t>
            </a:r>
          </a:p>
        </p:txBody>
      </p:sp>
      <p:sp>
        <p:nvSpPr>
          <p:cNvPr id="6" name="Ellipsi 5">
            <a:extLst>
              <a:ext uri="{FF2B5EF4-FFF2-40B4-BE49-F238E27FC236}">
                <a16:creationId xmlns:a16="http://schemas.microsoft.com/office/drawing/2014/main" id="{5FCE5839-2679-4444-AA12-68EEB62B8242}"/>
              </a:ext>
            </a:extLst>
          </p:cNvPr>
          <p:cNvSpPr/>
          <p:nvPr/>
        </p:nvSpPr>
        <p:spPr>
          <a:xfrm>
            <a:off x="1061946" y="2960948"/>
            <a:ext cx="1224136" cy="1224136"/>
          </a:xfrm>
          <a:prstGeom prst="ellipse">
            <a:avLst/>
          </a:prstGeom>
          <a:solidFill>
            <a:schemeClr val="bg2">
              <a:lumMod val="60000"/>
              <a:lumOff val="40000"/>
            </a:schemeClr>
          </a:solidFill>
          <a:ln>
            <a:solidFill>
              <a:schemeClr val="bg2">
                <a:lumMod val="60000"/>
                <a:lumOff val="4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fi-FI" sz="1200" dirty="0" err="1">
                <a:solidFill>
                  <a:schemeClr val="bg1"/>
                </a:solidFill>
                <a:latin typeface="Calibri" panose="020F0502020204030204" pitchFamily="34" charset="0"/>
                <a:cs typeface="Calibri" panose="020F0502020204030204" pitchFamily="34" charset="0"/>
              </a:rPr>
              <a:t>Kohtaantohaasteen</a:t>
            </a:r>
            <a:r>
              <a:rPr lang="fi-FI" sz="1200" dirty="0">
                <a:solidFill>
                  <a:schemeClr val="bg1"/>
                </a:solidFill>
                <a:latin typeface="Calibri" panose="020F0502020204030204" pitchFamily="34" charset="0"/>
                <a:cs typeface="Calibri" panose="020F0502020204030204" pitchFamily="34" charset="0"/>
              </a:rPr>
              <a:t> ratkaisut</a:t>
            </a:r>
            <a:endParaRPr lang="fi-FI" sz="1050" dirty="0">
              <a:solidFill>
                <a:schemeClr val="bg1"/>
              </a:solidFill>
              <a:latin typeface="Calibri" panose="020F0502020204030204" pitchFamily="34" charset="0"/>
              <a:cs typeface="Calibri" panose="020F0502020204030204" pitchFamily="34" charset="0"/>
            </a:endParaRPr>
          </a:p>
        </p:txBody>
      </p:sp>
      <p:sp>
        <p:nvSpPr>
          <p:cNvPr id="9" name="Ellipsi 8">
            <a:extLst>
              <a:ext uri="{FF2B5EF4-FFF2-40B4-BE49-F238E27FC236}">
                <a16:creationId xmlns:a16="http://schemas.microsoft.com/office/drawing/2014/main" id="{4CDA96EF-E2F2-48E5-B61F-8C20A918A965}"/>
              </a:ext>
            </a:extLst>
          </p:cNvPr>
          <p:cNvSpPr/>
          <p:nvPr/>
        </p:nvSpPr>
        <p:spPr>
          <a:xfrm>
            <a:off x="2516183" y="2960948"/>
            <a:ext cx="1224136" cy="1224136"/>
          </a:xfrm>
          <a:prstGeom prst="ellipse">
            <a:avLst/>
          </a:prstGeom>
          <a:solidFill>
            <a:schemeClr val="bg2">
              <a:lumMod val="60000"/>
              <a:lumOff val="40000"/>
            </a:schemeClr>
          </a:solidFill>
          <a:ln>
            <a:solidFill>
              <a:schemeClr val="bg2">
                <a:lumMod val="60000"/>
                <a:lumOff val="40000"/>
              </a:schemeClr>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fi-FI" sz="1100" dirty="0">
                <a:latin typeface="Calibri" panose="020F0502020204030204" pitchFamily="34" charset="0"/>
                <a:cs typeface="Calibri" panose="020F0502020204030204" pitchFamily="34" charset="0"/>
              </a:rPr>
              <a:t>Osaamisen </a:t>
            </a:r>
            <a:r>
              <a:rPr lang="fi-FI" sz="1100" dirty="0" err="1">
                <a:latin typeface="Calibri" panose="020F0502020204030204" pitchFamily="34" charset="0"/>
                <a:cs typeface="Calibri" panose="020F0502020204030204" pitchFamily="34" charset="0"/>
              </a:rPr>
              <a:t>kehittämi-nen</a:t>
            </a:r>
            <a:r>
              <a:rPr lang="fi-FI" sz="1100" dirty="0">
                <a:latin typeface="Calibri" panose="020F0502020204030204" pitchFamily="34" charset="0"/>
                <a:cs typeface="Calibri" panose="020F0502020204030204" pitchFamily="34" charset="0"/>
              </a:rPr>
              <a:t> tulevaisuusorientoitu-</a:t>
            </a:r>
            <a:r>
              <a:rPr lang="fi-FI" sz="1100" dirty="0" err="1">
                <a:latin typeface="Calibri" panose="020F0502020204030204" pitchFamily="34" charset="0"/>
                <a:cs typeface="Calibri" panose="020F0502020204030204" pitchFamily="34" charset="0"/>
              </a:rPr>
              <a:t>neesti</a:t>
            </a:r>
            <a:endParaRPr lang="fi-FI" sz="1100" dirty="0">
              <a:latin typeface="Calibri" panose="020F0502020204030204" pitchFamily="34" charset="0"/>
              <a:cs typeface="Calibri" panose="020F0502020204030204" pitchFamily="34" charset="0"/>
            </a:endParaRPr>
          </a:p>
        </p:txBody>
      </p:sp>
      <p:sp>
        <p:nvSpPr>
          <p:cNvPr id="10" name="Ellipsi 9">
            <a:extLst>
              <a:ext uri="{FF2B5EF4-FFF2-40B4-BE49-F238E27FC236}">
                <a16:creationId xmlns:a16="http://schemas.microsoft.com/office/drawing/2014/main" id="{0644A51B-F3A7-4F69-BFFF-02A2D35497C8}"/>
              </a:ext>
            </a:extLst>
          </p:cNvPr>
          <p:cNvSpPr/>
          <p:nvPr/>
        </p:nvSpPr>
        <p:spPr>
          <a:xfrm>
            <a:off x="5428088" y="2970556"/>
            <a:ext cx="1224136" cy="1224136"/>
          </a:xfrm>
          <a:prstGeom prst="ellipse">
            <a:avLst/>
          </a:prstGeom>
          <a:solidFill>
            <a:schemeClr val="bg2">
              <a:lumMod val="60000"/>
              <a:lumOff val="40000"/>
            </a:schemeClr>
          </a:solidFill>
          <a:ln>
            <a:solidFill>
              <a:schemeClr val="bg2">
                <a:lumMod val="60000"/>
                <a:lumOff val="4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fi-FI" sz="1050" dirty="0">
                <a:latin typeface="Calibri" panose="020F0502020204030204" pitchFamily="34" charset="0"/>
                <a:cs typeface="Calibri" panose="020F0502020204030204" pitchFamily="34" charset="0"/>
              </a:rPr>
              <a:t>TKI-alustojen ja </a:t>
            </a:r>
            <a:r>
              <a:rPr lang="fi-FI" sz="1050" dirty="0" err="1">
                <a:latin typeface="Calibri" panose="020F0502020204030204" pitchFamily="34" charset="0"/>
                <a:cs typeface="Calibri" panose="020F0502020204030204" pitchFamily="34" charset="0"/>
              </a:rPr>
              <a:t>ekosystee-mien</a:t>
            </a:r>
            <a:r>
              <a:rPr lang="fi-FI" sz="1050" dirty="0">
                <a:latin typeface="Calibri" panose="020F0502020204030204" pitchFamily="34" charset="0"/>
                <a:cs typeface="Calibri" panose="020F0502020204030204" pitchFamily="34" charset="0"/>
              </a:rPr>
              <a:t> tukeminen</a:t>
            </a:r>
          </a:p>
        </p:txBody>
      </p:sp>
      <p:sp>
        <p:nvSpPr>
          <p:cNvPr id="11" name="Ellipsi 10">
            <a:extLst>
              <a:ext uri="{FF2B5EF4-FFF2-40B4-BE49-F238E27FC236}">
                <a16:creationId xmlns:a16="http://schemas.microsoft.com/office/drawing/2014/main" id="{9111CE68-AD5D-4DAC-92A2-853E91E10A40}"/>
              </a:ext>
            </a:extLst>
          </p:cNvPr>
          <p:cNvSpPr/>
          <p:nvPr/>
        </p:nvSpPr>
        <p:spPr>
          <a:xfrm>
            <a:off x="6777888" y="2960948"/>
            <a:ext cx="1224136" cy="1224136"/>
          </a:xfrm>
          <a:prstGeom prst="ellipse">
            <a:avLst/>
          </a:prstGeom>
          <a:solidFill>
            <a:schemeClr val="bg2">
              <a:lumMod val="60000"/>
              <a:lumOff val="40000"/>
            </a:schemeClr>
          </a:solidFill>
          <a:ln>
            <a:solidFill>
              <a:schemeClr val="bg2">
                <a:lumMod val="60000"/>
                <a:lumOff val="4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fi-FI" sz="1000" dirty="0"/>
              <a:t>Sujuva liikenne: </a:t>
            </a:r>
            <a:r>
              <a:rPr lang="fi-FI" sz="1000" dirty="0" err="1"/>
              <a:t>työssäkäyn</a:t>
            </a:r>
            <a:r>
              <a:rPr lang="fi-FI" sz="1000" dirty="0"/>
              <a:t>-ti ja teollisuuden kuljetukset</a:t>
            </a:r>
          </a:p>
        </p:txBody>
      </p:sp>
      <p:sp>
        <p:nvSpPr>
          <p:cNvPr id="12" name="Tekstiruutu 11">
            <a:extLst>
              <a:ext uri="{FF2B5EF4-FFF2-40B4-BE49-F238E27FC236}">
                <a16:creationId xmlns:a16="http://schemas.microsoft.com/office/drawing/2014/main" id="{DBB8F589-48A1-4008-BAB8-81615FAD1F16}"/>
              </a:ext>
            </a:extLst>
          </p:cNvPr>
          <p:cNvSpPr txBox="1"/>
          <p:nvPr/>
        </p:nvSpPr>
        <p:spPr>
          <a:xfrm>
            <a:off x="1063238" y="661885"/>
            <a:ext cx="7448784" cy="738664"/>
          </a:xfrm>
          <a:prstGeom prst="rect">
            <a:avLst/>
          </a:prstGeom>
          <a:noFill/>
        </p:spPr>
        <p:txBody>
          <a:bodyPr wrap="square" rtlCol="0">
            <a:spAutoFit/>
          </a:bodyPr>
          <a:lstStyle/>
          <a:p>
            <a:r>
              <a:rPr lang="fi-FI" sz="1050" dirty="0">
                <a:latin typeface="Calibri" panose="020F0502020204030204" pitchFamily="34" charset="0"/>
                <a:cs typeface="Calibri" panose="020F0502020204030204" pitchFamily="34" charset="0"/>
              </a:rPr>
              <a:t>Tämä kuvio esittää tekijäketjun, jossa yhdistyvät siltasopimuksen keskeiset teemakärjet osaamisen ja sitä kautta kasvun varmistamiseen. Yritysten tarvitseman osaamisen saatavuutta voidaan varmistaa kouluttamalla riittävästi uusia osaajia, lisäämällä jatkuvan oppimisen hengessä työelämässä olevien osaamista, mahdollistamalla osaamisen kehittymisen yhteistyössä ekosysteemeissä ja alustoilla, varmistamalla osaamisen pysymistä ja osaajien saatavuutta myös toimivalla liikenteellä.</a:t>
            </a:r>
          </a:p>
        </p:txBody>
      </p:sp>
      <p:sp>
        <p:nvSpPr>
          <p:cNvPr id="13" name="Ellipsi 12">
            <a:extLst>
              <a:ext uri="{FF2B5EF4-FFF2-40B4-BE49-F238E27FC236}">
                <a16:creationId xmlns:a16="http://schemas.microsoft.com/office/drawing/2014/main" id="{71E8BFBB-6A6B-489E-BF89-5225FD1FCAC6}"/>
              </a:ext>
            </a:extLst>
          </p:cNvPr>
          <p:cNvSpPr/>
          <p:nvPr/>
        </p:nvSpPr>
        <p:spPr>
          <a:xfrm>
            <a:off x="2641819" y="4427504"/>
            <a:ext cx="982504" cy="488336"/>
          </a:xfrm>
          <a:prstGeom prst="ellipse">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00" dirty="0">
                <a:solidFill>
                  <a:schemeClr val="tx1">
                    <a:lumMod val="75000"/>
                    <a:lumOff val="25000"/>
                  </a:schemeClr>
                </a:solidFill>
                <a:latin typeface="Calibri" panose="020F0502020204030204" pitchFamily="34" charset="0"/>
                <a:cs typeface="Calibri" panose="020F0502020204030204" pitchFamily="34" charset="0"/>
              </a:rPr>
              <a:t>Perus-koulutus</a:t>
            </a:r>
          </a:p>
        </p:txBody>
      </p:sp>
      <p:sp>
        <p:nvSpPr>
          <p:cNvPr id="14" name="Ellipsi 13">
            <a:extLst>
              <a:ext uri="{FF2B5EF4-FFF2-40B4-BE49-F238E27FC236}">
                <a16:creationId xmlns:a16="http://schemas.microsoft.com/office/drawing/2014/main" id="{D362C2BA-ECAF-41B1-B8AE-A9C27A56AC98}"/>
              </a:ext>
            </a:extLst>
          </p:cNvPr>
          <p:cNvSpPr/>
          <p:nvPr/>
        </p:nvSpPr>
        <p:spPr>
          <a:xfrm>
            <a:off x="1202177" y="4419458"/>
            <a:ext cx="934034" cy="467355"/>
          </a:xfrm>
          <a:prstGeom prst="ellipse">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a:solidFill>
                  <a:schemeClr val="tx1">
                    <a:lumMod val="75000"/>
                    <a:lumOff val="25000"/>
                  </a:schemeClr>
                </a:solidFill>
                <a:latin typeface="Calibri" panose="020F0502020204030204" pitchFamily="34" charset="0"/>
                <a:cs typeface="Calibri" panose="020F0502020204030204" pitchFamily="34" charset="0"/>
              </a:rPr>
              <a:t>Täydennyskoulutus</a:t>
            </a:r>
          </a:p>
        </p:txBody>
      </p:sp>
      <p:sp>
        <p:nvSpPr>
          <p:cNvPr id="16" name="Ellipsi 15">
            <a:extLst>
              <a:ext uri="{FF2B5EF4-FFF2-40B4-BE49-F238E27FC236}">
                <a16:creationId xmlns:a16="http://schemas.microsoft.com/office/drawing/2014/main" id="{51F13AF3-04E6-4019-88E3-E11347CB675D}"/>
              </a:ext>
            </a:extLst>
          </p:cNvPr>
          <p:cNvSpPr/>
          <p:nvPr/>
        </p:nvSpPr>
        <p:spPr>
          <a:xfrm>
            <a:off x="5494746" y="2380898"/>
            <a:ext cx="943673" cy="432048"/>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50" dirty="0">
                <a:solidFill>
                  <a:schemeClr val="tx1">
                    <a:lumMod val="75000"/>
                    <a:lumOff val="25000"/>
                  </a:schemeClr>
                </a:solidFill>
                <a:latin typeface="Calibri" panose="020F0502020204030204" pitchFamily="34" charset="0"/>
                <a:cs typeface="Calibri" panose="020F0502020204030204" pitchFamily="34" charset="0"/>
              </a:rPr>
              <a:t>Joukko-liikenne</a:t>
            </a:r>
          </a:p>
        </p:txBody>
      </p:sp>
      <p:sp>
        <p:nvSpPr>
          <p:cNvPr id="17" name="Ellipsi 16">
            <a:extLst>
              <a:ext uri="{FF2B5EF4-FFF2-40B4-BE49-F238E27FC236}">
                <a16:creationId xmlns:a16="http://schemas.microsoft.com/office/drawing/2014/main" id="{66666771-AA72-45E0-95CF-6D7D6AB357B5}"/>
              </a:ext>
            </a:extLst>
          </p:cNvPr>
          <p:cNvSpPr/>
          <p:nvPr/>
        </p:nvSpPr>
        <p:spPr>
          <a:xfrm>
            <a:off x="6922670" y="2330878"/>
            <a:ext cx="936104" cy="504056"/>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lumMod val="75000"/>
                    <a:lumOff val="25000"/>
                  </a:schemeClr>
                </a:solidFill>
                <a:latin typeface="Calibri" panose="020F0502020204030204" pitchFamily="34" charset="0"/>
                <a:cs typeface="Calibri" panose="020F0502020204030204" pitchFamily="34" charset="0"/>
              </a:rPr>
              <a:t>Väylät</a:t>
            </a:r>
          </a:p>
        </p:txBody>
      </p:sp>
      <p:cxnSp>
        <p:nvCxnSpPr>
          <p:cNvPr id="19" name="Suora yhdysviiva 18">
            <a:extLst>
              <a:ext uri="{FF2B5EF4-FFF2-40B4-BE49-F238E27FC236}">
                <a16:creationId xmlns:a16="http://schemas.microsoft.com/office/drawing/2014/main" id="{CA4DB3E7-D717-4087-87B2-238D70C85FA8}"/>
              </a:ext>
            </a:extLst>
          </p:cNvPr>
          <p:cNvCxnSpPr>
            <a:cxnSpLocks/>
            <a:stCxn id="14" idx="0"/>
            <a:endCxn id="6" idx="4"/>
          </p:cNvCxnSpPr>
          <p:nvPr/>
        </p:nvCxnSpPr>
        <p:spPr>
          <a:xfrm flipV="1">
            <a:off x="1669194" y="4185084"/>
            <a:ext cx="4820" cy="234374"/>
          </a:xfrm>
          <a:prstGeom prst="line">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uora yhdysviiva 22">
            <a:extLst>
              <a:ext uri="{FF2B5EF4-FFF2-40B4-BE49-F238E27FC236}">
                <a16:creationId xmlns:a16="http://schemas.microsoft.com/office/drawing/2014/main" id="{18B7A846-8FD7-4359-9EF5-66849B300E76}"/>
              </a:ext>
            </a:extLst>
          </p:cNvPr>
          <p:cNvCxnSpPr>
            <a:cxnSpLocks/>
            <a:stCxn id="14" idx="7"/>
            <a:endCxn id="9" idx="4"/>
          </p:cNvCxnSpPr>
          <p:nvPr/>
        </p:nvCxnSpPr>
        <p:spPr>
          <a:xfrm flipV="1">
            <a:off x="1999425" y="4185084"/>
            <a:ext cx="1128826" cy="302817"/>
          </a:xfrm>
          <a:prstGeom prst="line">
            <a:avLst/>
          </a:prstGeom>
          <a:ln w="1905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uora yhdysviiva 24">
            <a:extLst>
              <a:ext uri="{FF2B5EF4-FFF2-40B4-BE49-F238E27FC236}">
                <a16:creationId xmlns:a16="http://schemas.microsoft.com/office/drawing/2014/main" id="{E2935743-432F-4A8D-98E2-7718A562878C}"/>
              </a:ext>
            </a:extLst>
          </p:cNvPr>
          <p:cNvCxnSpPr>
            <a:cxnSpLocks/>
            <a:stCxn id="13" idx="1"/>
            <a:endCxn id="6" idx="4"/>
          </p:cNvCxnSpPr>
          <p:nvPr/>
        </p:nvCxnSpPr>
        <p:spPr>
          <a:xfrm flipH="1" flipV="1">
            <a:off x="1674014" y="4185084"/>
            <a:ext cx="1111689" cy="313935"/>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uora yhdysviiva 26">
            <a:extLst>
              <a:ext uri="{FF2B5EF4-FFF2-40B4-BE49-F238E27FC236}">
                <a16:creationId xmlns:a16="http://schemas.microsoft.com/office/drawing/2014/main" id="{1DB6DDC5-40C5-4998-8C10-AF1B6C89B77C}"/>
              </a:ext>
            </a:extLst>
          </p:cNvPr>
          <p:cNvCxnSpPr>
            <a:cxnSpLocks/>
            <a:stCxn id="13" idx="0"/>
            <a:endCxn id="9" idx="4"/>
          </p:cNvCxnSpPr>
          <p:nvPr/>
        </p:nvCxnSpPr>
        <p:spPr>
          <a:xfrm flipH="1" flipV="1">
            <a:off x="3128251" y="4185084"/>
            <a:ext cx="4820" cy="24242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uora yhdysviiva 28">
            <a:extLst>
              <a:ext uri="{FF2B5EF4-FFF2-40B4-BE49-F238E27FC236}">
                <a16:creationId xmlns:a16="http://schemas.microsoft.com/office/drawing/2014/main" id="{D1D2B434-C2F2-450E-A2E8-1B4E72B0128F}"/>
              </a:ext>
            </a:extLst>
          </p:cNvPr>
          <p:cNvCxnSpPr>
            <a:cxnSpLocks/>
            <a:stCxn id="15" idx="6"/>
            <a:endCxn id="10" idx="0"/>
          </p:cNvCxnSpPr>
          <p:nvPr/>
        </p:nvCxnSpPr>
        <p:spPr>
          <a:xfrm>
            <a:off x="2148290" y="2527901"/>
            <a:ext cx="3891866" cy="442655"/>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uora yhdysviiva 31">
            <a:extLst>
              <a:ext uri="{FF2B5EF4-FFF2-40B4-BE49-F238E27FC236}">
                <a16:creationId xmlns:a16="http://schemas.microsoft.com/office/drawing/2014/main" id="{CDA823AF-3D0F-4FDC-A1CD-7B0B52D5EDC3}"/>
              </a:ext>
            </a:extLst>
          </p:cNvPr>
          <p:cNvCxnSpPr>
            <a:stCxn id="17" idx="4"/>
            <a:endCxn id="11" idx="0"/>
          </p:cNvCxnSpPr>
          <p:nvPr/>
        </p:nvCxnSpPr>
        <p:spPr>
          <a:xfrm flipH="1">
            <a:off x="7389956" y="2834934"/>
            <a:ext cx="766" cy="126014"/>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uora yhdysviiva 33">
            <a:extLst>
              <a:ext uri="{FF2B5EF4-FFF2-40B4-BE49-F238E27FC236}">
                <a16:creationId xmlns:a16="http://schemas.microsoft.com/office/drawing/2014/main" id="{2D3F3E2B-E6D7-457F-B929-E6EE4CA944D6}"/>
              </a:ext>
            </a:extLst>
          </p:cNvPr>
          <p:cNvCxnSpPr>
            <a:cxnSpLocks/>
            <a:stCxn id="16" idx="5"/>
            <a:endCxn id="11" idx="0"/>
          </p:cNvCxnSpPr>
          <p:nvPr/>
        </p:nvCxnSpPr>
        <p:spPr>
          <a:xfrm>
            <a:off x="6300221" y="2749674"/>
            <a:ext cx="1089735" cy="211274"/>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uora yhdysviiva 35">
            <a:extLst>
              <a:ext uri="{FF2B5EF4-FFF2-40B4-BE49-F238E27FC236}">
                <a16:creationId xmlns:a16="http://schemas.microsoft.com/office/drawing/2014/main" id="{C18A2FF5-EAF2-47FF-B064-633E250A74F7}"/>
              </a:ext>
            </a:extLst>
          </p:cNvPr>
          <p:cNvCxnSpPr>
            <a:cxnSpLocks/>
            <a:stCxn id="16" idx="3"/>
            <a:endCxn id="6" idx="0"/>
          </p:cNvCxnSpPr>
          <p:nvPr/>
        </p:nvCxnSpPr>
        <p:spPr>
          <a:xfrm flipH="1">
            <a:off x="1674014" y="2749674"/>
            <a:ext cx="3958930" cy="211274"/>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5" name="Ellipsi 14">
            <a:extLst>
              <a:ext uri="{FF2B5EF4-FFF2-40B4-BE49-F238E27FC236}">
                <a16:creationId xmlns:a16="http://schemas.microsoft.com/office/drawing/2014/main" id="{2A3013E6-86BB-46BC-ACE8-BD91555C07C5}"/>
              </a:ext>
            </a:extLst>
          </p:cNvPr>
          <p:cNvSpPr/>
          <p:nvPr/>
        </p:nvSpPr>
        <p:spPr>
          <a:xfrm>
            <a:off x="1165786" y="2283733"/>
            <a:ext cx="982504" cy="488336"/>
          </a:xfrm>
          <a:prstGeom prst="ellipse">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latin typeface="Calibri" panose="020F0502020204030204" pitchFamily="34" charset="0"/>
                <a:cs typeface="Calibri" panose="020F0502020204030204" pitchFamily="34" charset="0"/>
              </a:rPr>
              <a:t>Kärkialojen ekosysteemi-kehitys</a:t>
            </a:r>
          </a:p>
        </p:txBody>
      </p:sp>
      <p:cxnSp>
        <p:nvCxnSpPr>
          <p:cNvPr id="41" name="Suora yhdysviiva 40">
            <a:extLst>
              <a:ext uri="{FF2B5EF4-FFF2-40B4-BE49-F238E27FC236}">
                <a16:creationId xmlns:a16="http://schemas.microsoft.com/office/drawing/2014/main" id="{FBD2F513-1F3E-4FE8-BE95-604664B603F8}"/>
              </a:ext>
            </a:extLst>
          </p:cNvPr>
          <p:cNvCxnSpPr>
            <a:cxnSpLocks/>
            <a:stCxn id="15" idx="5"/>
            <a:endCxn id="9" idx="0"/>
          </p:cNvCxnSpPr>
          <p:nvPr/>
        </p:nvCxnSpPr>
        <p:spPr>
          <a:xfrm>
            <a:off x="2004406" y="2700554"/>
            <a:ext cx="1123845" cy="260394"/>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uora yhdysviiva 42">
            <a:extLst>
              <a:ext uri="{FF2B5EF4-FFF2-40B4-BE49-F238E27FC236}">
                <a16:creationId xmlns:a16="http://schemas.microsoft.com/office/drawing/2014/main" id="{8C8D5A08-C569-455F-AB73-A6E828C6D038}"/>
              </a:ext>
            </a:extLst>
          </p:cNvPr>
          <p:cNvCxnSpPr>
            <a:cxnSpLocks/>
            <a:stCxn id="15" idx="4"/>
            <a:endCxn id="6" idx="0"/>
          </p:cNvCxnSpPr>
          <p:nvPr/>
        </p:nvCxnSpPr>
        <p:spPr>
          <a:xfrm>
            <a:off x="1657038" y="2772069"/>
            <a:ext cx="16976" cy="18887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4" name="Ellipsi 43">
            <a:extLst>
              <a:ext uri="{FF2B5EF4-FFF2-40B4-BE49-F238E27FC236}">
                <a16:creationId xmlns:a16="http://schemas.microsoft.com/office/drawing/2014/main" id="{9037C8CB-376B-4A49-91F2-5EB5D5D549D3}"/>
              </a:ext>
            </a:extLst>
          </p:cNvPr>
          <p:cNvSpPr/>
          <p:nvPr/>
        </p:nvSpPr>
        <p:spPr>
          <a:xfrm>
            <a:off x="5138303" y="4499019"/>
            <a:ext cx="1044865" cy="504056"/>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err="1">
                <a:solidFill>
                  <a:schemeClr val="tx1">
                    <a:lumMod val="75000"/>
                    <a:lumOff val="25000"/>
                  </a:schemeClr>
                </a:solidFill>
                <a:latin typeface="Calibri" panose="020F0502020204030204" pitchFamily="34" charset="0"/>
                <a:cs typeface="Calibri" panose="020F0502020204030204" pitchFamily="34" charset="0"/>
              </a:rPr>
              <a:t>Houkutte-levuuden</a:t>
            </a:r>
            <a:r>
              <a:rPr lang="fi-FI" sz="900" dirty="0">
                <a:solidFill>
                  <a:schemeClr val="tx1">
                    <a:lumMod val="75000"/>
                    <a:lumOff val="25000"/>
                  </a:schemeClr>
                </a:solidFill>
                <a:latin typeface="Calibri" panose="020F0502020204030204" pitchFamily="34" charset="0"/>
                <a:cs typeface="Calibri" panose="020F0502020204030204" pitchFamily="34" charset="0"/>
              </a:rPr>
              <a:t> lisääminen</a:t>
            </a:r>
          </a:p>
        </p:txBody>
      </p:sp>
      <p:cxnSp>
        <p:nvCxnSpPr>
          <p:cNvPr id="46" name="Suora yhdysviiva 45">
            <a:extLst>
              <a:ext uri="{FF2B5EF4-FFF2-40B4-BE49-F238E27FC236}">
                <a16:creationId xmlns:a16="http://schemas.microsoft.com/office/drawing/2014/main" id="{B3DA0E85-4BF9-4802-ABA3-111EE6C15D8E}"/>
              </a:ext>
            </a:extLst>
          </p:cNvPr>
          <p:cNvCxnSpPr>
            <a:cxnSpLocks/>
            <a:stCxn id="44" idx="2"/>
            <a:endCxn id="6" idx="4"/>
          </p:cNvCxnSpPr>
          <p:nvPr/>
        </p:nvCxnSpPr>
        <p:spPr>
          <a:xfrm flipH="1" flipV="1">
            <a:off x="1674014" y="4185084"/>
            <a:ext cx="3464289" cy="565963"/>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8" name="Suora yhdysviiva 47">
            <a:extLst>
              <a:ext uri="{FF2B5EF4-FFF2-40B4-BE49-F238E27FC236}">
                <a16:creationId xmlns:a16="http://schemas.microsoft.com/office/drawing/2014/main" id="{D3A5553A-7B3F-4871-8872-E9565D5B4412}"/>
              </a:ext>
            </a:extLst>
          </p:cNvPr>
          <p:cNvCxnSpPr>
            <a:cxnSpLocks/>
            <a:stCxn id="44" idx="0"/>
            <a:endCxn id="10" idx="4"/>
          </p:cNvCxnSpPr>
          <p:nvPr/>
        </p:nvCxnSpPr>
        <p:spPr>
          <a:xfrm flipV="1">
            <a:off x="5660736" y="4194692"/>
            <a:ext cx="379420" cy="304327"/>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0" name="Suora yhdysviiva 49">
            <a:extLst>
              <a:ext uri="{FF2B5EF4-FFF2-40B4-BE49-F238E27FC236}">
                <a16:creationId xmlns:a16="http://schemas.microsoft.com/office/drawing/2014/main" id="{5711E42D-0031-41CF-9004-85A1EC150BD6}"/>
              </a:ext>
            </a:extLst>
          </p:cNvPr>
          <p:cNvCxnSpPr>
            <a:cxnSpLocks/>
            <a:stCxn id="44" idx="1"/>
            <a:endCxn id="9" idx="4"/>
          </p:cNvCxnSpPr>
          <p:nvPr/>
        </p:nvCxnSpPr>
        <p:spPr>
          <a:xfrm flipH="1" flipV="1">
            <a:off x="3128251" y="4185084"/>
            <a:ext cx="2163069" cy="387752"/>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1" name="Ellipsi 50">
            <a:extLst>
              <a:ext uri="{FF2B5EF4-FFF2-40B4-BE49-F238E27FC236}">
                <a16:creationId xmlns:a16="http://schemas.microsoft.com/office/drawing/2014/main" id="{0BD645A0-9483-46F9-BDBF-83E3FCB0A933}"/>
              </a:ext>
            </a:extLst>
          </p:cNvPr>
          <p:cNvSpPr/>
          <p:nvPr/>
        </p:nvSpPr>
        <p:spPr>
          <a:xfrm>
            <a:off x="3223610" y="2287621"/>
            <a:ext cx="934034" cy="459845"/>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err="1">
                <a:latin typeface="Calibri" panose="020F0502020204030204" pitchFamily="34" charset="0"/>
                <a:cs typeface="Calibri" panose="020F0502020204030204" pitchFamily="34" charset="0"/>
              </a:rPr>
              <a:t>Mega</a:t>
            </a:r>
            <a:r>
              <a:rPr lang="fi-FI" sz="800" dirty="0">
                <a:latin typeface="Calibri" panose="020F0502020204030204" pitchFamily="34" charset="0"/>
                <a:cs typeface="Calibri" panose="020F0502020204030204" pitchFamily="34" charset="0"/>
              </a:rPr>
              <a:t>-trendien huomiointi</a:t>
            </a:r>
          </a:p>
        </p:txBody>
      </p:sp>
      <p:cxnSp>
        <p:nvCxnSpPr>
          <p:cNvPr id="53" name="Suora yhdysviiva 52">
            <a:extLst>
              <a:ext uri="{FF2B5EF4-FFF2-40B4-BE49-F238E27FC236}">
                <a16:creationId xmlns:a16="http://schemas.microsoft.com/office/drawing/2014/main" id="{4C7E4875-74D2-45A0-A0CA-55BA2F15CC2D}"/>
              </a:ext>
            </a:extLst>
          </p:cNvPr>
          <p:cNvCxnSpPr>
            <a:cxnSpLocks/>
            <a:stCxn id="51" idx="4"/>
            <a:endCxn id="9" idx="0"/>
          </p:cNvCxnSpPr>
          <p:nvPr/>
        </p:nvCxnSpPr>
        <p:spPr>
          <a:xfrm flipH="1">
            <a:off x="3128251" y="2747466"/>
            <a:ext cx="562376" cy="213482"/>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Suora yhdysviiva 54">
            <a:extLst>
              <a:ext uri="{FF2B5EF4-FFF2-40B4-BE49-F238E27FC236}">
                <a16:creationId xmlns:a16="http://schemas.microsoft.com/office/drawing/2014/main" id="{0ACB1B03-7C86-4E91-9FF5-0CDEE15BAD39}"/>
              </a:ext>
            </a:extLst>
          </p:cNvPr>
          <p:cNvCxnSpPr>
            <a:cxnSpLocks/>
            <a:stCxn id="51" idx="5"/>
            <a:endCxn id="10" idx="1"/>
          </p:cNvCxnSpPr>
          <p:nvPr/>
        </p:nvCxnSpPr>
        <p:spPr>
          <a:xfrm>
            <a:off x="4020858" y="2680123"/>
            <a:ext cx="1586501" cy="469704"/>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74" name="Tekstiruutu 73">
            <a:extLst>
              <a:ext uri="{FF2B5EF4-FFF2-40B4-BE49-F238E27FC236}">
                <a16:creationId xmlns:a16="http://schemas.microsoft.com/office/drawing/2014/main" id="{5FD85B12-E107-4A28-839D-9204A80DA3D3}"/>
              </a:ext>
            </a:extLst>
          </p:cNvPr>
          <p:cNvSpPr txBox="1"/>
          <p:nvPr/>
        </p:nvSpPr>
        <p:spPr>
          <a:xfrm>
            <a:off x="956772" y="5022662"/>
            <a:ext cx="1414552" cy="1631216"/>
          </a:xfrm>
          <a:prstGeom prst="rect">
            <a:avLst/>
          </a:prstGeom>
          <a:noFill/>
        </p:spPr>
        <p:txBody>
          <a:bodyPr wrap="square" rtlCol="0">
            <a:spAutoFit/>
          </a:bodyPr>
          <a:lstStyle/>
          <a:p>
            <a:r>
              <a:rPr lang="fi-FI" sz="1000" dirty="0">
                <a:latin typeface="Calibri" panose="020F0502020204030204" pitchFamily="34" charset="0"/>
                <a:cs typeface="Calibri" panose="020F0502020204030204" pitchFamily="34" charset="0"/>
              </a:rPr>
              <a:t>Jatkuva oppiminen; yliopiston kokonaisuudet ja täydennysopinnot; muutosturva; TÄSMÄ-koulutus; Ammatillisen koulutuksen lyhytkoulutukset, maahanmuuttajien osaaminen</a:t>
            </a:r>
          </a:p>
        </p:txBody>
      </p:sp>
      <p:sp>
        <p:nvSpPr>
          <p:cNvPr id="75" name="Tekstiruutu 74">
            <a:extLst>
              <a:ext uri="{FF2B5EF4-FFF2-40B4-BE49-F238E27FC236}">
                <a16:creationId xmlns:a16="http://schemas.microsoft.com/office/drawing/2014/main" id="{BF395F04-DB12-4FBD-9FC1-18EDF6CC0E36}"/>
              </a:ext>
            </a:extLst>
          </p:cNvPr>
          <p:cNvSpPr txBox="1"/>
          <p:nvPr/>
        </p:nvSpPr>
        <p:spPr>
          <a:xfrm>
            <a:off x="2927104" y="1473003"/>
            <a:ext cx="1849866" cy="600164"/>
          </a:xfrm>
          <a:prstGeom prst="rect">
            <a:avLst/>
          </a:prstGeom>
          <a:noFill/>
        </p:spPr>
        <p:txBody>
          <a:bodyPr wrap="square" rtlCol="0">
            <a:spAutoFit/>
          </a:bodyPr>
          <a:lstStyle/>
          <a:p>
            <a:r>
              <a:rPr lang="fi-FI" sz="1100" dirty="0">
                <a:latin typeface="Calibri" panose="020F0502020204030204" pitchFamily="34" charset="0"/>
                <a:cs typeface="Calibri" panose="020F0502020204030204" pitchFamily="34" charset="0"/>
              </a:rPr>
              <a:t>Digitalisaatio (teollisuuden) ja kestävyys mm. Bio- ja kiertotalous; SOTE</a:t>
            </a:r>
          </a:p>
        </p:txBody>
      </p:sp>
      <p:sp>
        <p:nvSpPr>
          <p:cNvPr id="76" name="Tekstiruutu 75">
            <a:extLst>
              <a:ext uri="{FF2B5EF4-FFF2-40B4-BE49-F238E27FC236}">
                <a16:creationId xmlns:a16="http://schemas.microsoft.com/office/drawing/2014/main" id="{0A5EB705-986F-4123-83D7-9DFDFDD392D4}"/>
              </a:ext>
            </a:extLst>
          </p:cNvPr>
          <p:cNvSpPr txBox="1"/>
          <p:nvPr/>
        </p:nvSpPr>
        <p:spPr>
          <a:xfrm>
            <a:off x="1134117" y="1473784"/>
            <a:ext cx="1096577" cy="738664"/>
          </a:xfrm>
          <a:prstGeom prst="rect">
            <a:avLst/>
          </a:prstGeom>
          <a:noFill/>
        </p:spPr>
        <p:txBody>
          <a:bodyPr wrap="square" rtlCol="0">
            <a:spAutoFit/>
          </a:bodyPr>
          <a:lstStyle/>
          <a:p>
            <a:r>
              <a:rPr lang="fi-FI" sz="1050" dirty="0">
                <a:latin typeface="Calibri" panose="020F0502020204030204" pitchFamily="34" charset="0"/>
                <a:cs typeface="Calibri" panose="020F0502020204030204" pitchFamily="34" charset="0"/>
              </a:rPr>
              <a:t>Eco3; DIH; </a:t>
            </a:r>
            <a:r>
              <a:rPr lang="fi-FI" sz="1050" dirty="0" err="1">
                <a:latin typeface="Calibri" panose="020F0502020204030204" pitchFamily="34" charset="0"/>
                <a:cs typeface="Calibri" panose="020F0502020204030204" pitchFamily="34" charset="0"/>
              </a:rPr>
              <a:t>Mex</a:t>
            </a:r>
            <a:r>
              <a:rPr lang="fi-FI" sz="1050" dirty="0">
                <a:latin typeface="Calibri" panose="020F0502020204030204" pitchFamily="34" charset="0"/>
                <a:cs typeface="Calibri" panose="020F0502020204030204" pitchFamily="34" charset="0"/>
              </a:rPr>
              <a:t> Finland; Teollisuus-laboratorio</a:t>
            </a:r>
          </a:p>
        </p:txBody>
      </p:sp>
      <p:sp>
        <p:nvSpPr>
          <p:cNvPr id="81" name="Tekstiruutu 80">
            <a:extLst>
              <a:ext uri="{FF2B5EF4-FFF2-40B4-BE49-F238E27FC236}">
                <a16:creationId xmlns:a16="http://schemas.microsoft.com/office/drawing/2014/main" id="{F7859FBD-A812-4386-913D-1865C3439512}"/>
              </a:ext>
            </a:extLst>
          </p:cNvPr>
          <p:cNvSpPr txBox="1"/>
          <p:nvPr/>
        </p:nvSpPr>
        <p:spPr>
          <a:xfrm>
            <a:off x="5262843" y="1399814"/>
            <a:ext cx="1809812" cy="738664"/>
          </a:xfrm>
          <a:prstGeom prst="rect">
            <a:avLst/>
          </a:prstGeom>
          <a:noFill/>
        </p:spPr>
        <p:txBody>
          <a:bodyPr wrap="square" rtlCol="0">
            <a:spAutoFit/>
          </a:bodyPr>
          <a:lstStyle/>
          <a:p>
            <a:r>
              <a:rPr lang="fi-FI" sz="1050" dirty="0">
                <a:latin typeface="Calibri" panose="020F0502020204030204" pitchFamily="34" charset="0"/>
                <a:cs typeface="Calibri" panose="020F0502020204030204" pitchFamily="34" charset="0"/>
              </a:rPr>
              <a:t>Lähijunapilotti; Suomi-ratahankeyhtiö; Ratavälien parannuksia Jyväskylän, Porin, Vaasan suuntaan</a:t>
            </a:r>
          </a:p>
        </p:txBody>
      </p:sp>
      <p:sp>
        <p:nvSpPr>
          <p:cNvPr id="82" name="Tekstiruutu 81">
            <a:extLst>
              <a:ext uri="{FF2B5EF4-FFF2-40B4-BE49-F238E27FC236}">
                <a16:creationId xmlns:a16="http://schemas.microsoft.com/office/drawing/2014/main" id="{1447B8D9-D8CD-4368-B141-8AD57B0311CD}"/>
              </a:ext>
            </a:extLst>
          </p:cNvPr>
          <p:cNvSpPr txBox="1"/>
          <p:nvPr/>
        </p:nvSpPr>
        <p:spPr>
          <a:xfrm>
            <a:off x="2516183" y="5047317"/>
            <a:ext cx="1544224" cy="738664"/>
          </a:xfrm>
          <a:prstGeom prst="rect">
            <a:avLst/>
          </a:prstGeom>
          <a:noFill/>
        </p:spPr>
        <p:txBody>
          <a:bodyPr wrap="square" rtlCol="0">
            <a:spAutoFit/>
          </a:bodyPr>
          <a:lstStyle/>
          <a:p>
            <a:r>
              <a:rPr lang="fi-FI" sz="1050" dirty="0">
                <a:latin typeface="Calibri" panose="020F0502020204030204" pitchFamily="34" charset="0"/>
                <a:cs typeface="Calibri" panose="020F0502020204030204" pitchFamily="34" charset="0"/>
              </a:rPr>
              <a:t>Kehittämishankkeita ammatillisen koulutuksen reformiin liittyen; Aluepalvelumalli</a:t>
            </a:r>
          </a:p>
        </p:txBody>
      </p:sp>
      <p:sp>
        <p:nvSpPr>
          <p:cNvPr id="87" name="Tekstiruutu 86">
            <a:extLst>
              <a:ext uri="{FF2B5EF4-FFF2-40B4-BE49-F238E27FC236}">
                <a16:creationId xmlns:a16="http://schemas.microsoft.com/office/drawing/2014/main" id="{C849D4AC-C5D3-4791-A20F-574433472797}"/>
              </a:ext>
            </a:extLst>
          </p:cNvPr>
          <p:cNvSpPr txBox="1"/>
          <p:nvPr/>
        </p:nvSpPr>
        <p:spPr>
          <a:xfrm>
            <a:off x="5083588" y="5247128"/>
            <a:ext cx="1459375" cy="738664"/>
          </a:xfrm>
          <a:prstGeom prst="rect">
            <a:avLst/>
          </a:prstGeom>
          <a:noFill/>
        </p:spPr>
        <p:txBody>
          <a:bodyPr wrap="square" rtlCol="0">
            <a:spAutoFit/>
          </a:bodyPr>
          <a:lstStyle/>
          <a:p>
            <a:r>
              <a:rPr lang="fi-FI" sz="1050" dirty="0" err="1">
                <a:latin typeface="Calibri" panose="020F0502020204030204" pitchFamily="34" charset="0"/>
                <a:cs typeface="Calibri" panose="020F0502020204030204" pitchFamily="34" charset="0"/>
              </a:rPr>
              <a:t>Talent</a:t>
            </a:r>
            <a:r>
              <a:rPr lang="fi-FI" sz="1050" dirty="0">
                <a:latin typeface="Calibri" panose="020F0502020204030204" pitchFamily="34" charset="0"/>
                <a:cs typeface="Calibri" panose="020F0502020204030204" pitchFamily="34" charset="0"/>
              </a:rPr>
              <a:t> </a:t>
            </a:r>
            <a:r>
              <a:rPr lang="fi-FI" sz="1050" dirty="0" err="1">
                <a:latin typeface="Calibri" panose="020F0502020204030204" pitchFamily="34" charset="0"/>
                <a:cs typeface="Calibri" panose="020F0502020204030204" pitchFamily="34" charset="0"/>
              </a:rPr>
              <a:t>Boost</a:t>
            </a:r>
            <a:r>
              <a:rPr lang="fi-FI" sz="1050" dirty="0">
                <a:latin typeface="Calibri" panose="020F0502020204030204" pitchFamily="34" charset="0"/>
                <a:cs typeface="Calibri" panose="020F0502020204030204" pitchFamily="34" charset="0"/>
              </a:rPr>
              <a:t>; Teollisuuden alojen houkuttelevuuden parantaminen</a:t>
            </a:r>
          </a:p>
        </p:txBody>
      </p:sp>
    </p:spTree>
    <p:extLst>
      <p:ext uri="{BB962C8B-B14F-4D97-AF65-F5344CB8AC3E}">
        <p14:creationId xmlns:p14="http://schemas.microsoft.com/office/powerpoint/2010/main" val="4257042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8BD7C7C-DAD2-4DA8-B46F-7A33F719A025}"/>
              </a:ext>
            </a:extLst>
          </p:cNvPr>
          <p:cNvSpPr>
            <a:spLocks noGrp="1"/>
          </p:cNvSpPr>
          <p:nvPr>
            <p:ph type="title"/>
          </p:nvPr>
        </p:nvSpPr>
        <p:spPr>
          <a:xfrm>
            <a:off x="925200" y="22359"/>
            <a:ext cx="7639200" cy="778098"/>
          </a:xfrm>
        </p:spPr>
        <p:txBody>
          <a:bodyPr>
            <a:noAutofit/>
          </a:bodyPr>
          <a:lstStyle/>
          <a:p>
            <a:r>
              <a:rPr lang="fi-FI" sz="2800" dirty="0"/>
              <a:t>Osaamisen varmistamisen ketju – Miten?</a:t>
            </a:r>
          </a:p>
        </p:txBody>
      </p:sp>
      <p:sp>
        <p:nvSpPr>
          <p:cNvPr id="3" name="Nuoli: Oikea 2">
            <a:extLst>
              <a:ext uri="{FF2B5EF4-FFF2-40B4-BE49-F238E27FC236}">
                <a16:creationId xmlns:a16="http://schemas.microsoft.com/office/drawing/2014/main" id="{0AE6E8FF-CBE3-489F-92D2-3F6439A84D0F}"/>
              </a:ext>
            </a:extLst>
          </p:cNvPr>
          <p:cNvSpPr/>
          <p:nvPr/>
        </p:nvSpPr>
        <p:spPr>
          <a:xfrm>
            <a:off x="925200" y="3212976"/>
            <a:ext cx="7535232" cy="720080"/>
          </a:xfrm>
          <a:prstGeom prst="rightArrow">
            <a:avLst/>
          </a:prstGeom>
          <a:solidFill>
            <a:schemeClr val="accent4">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t>Bio- ja kiertotalous</a:t>
            </a:r>
          </a:p>
        </p:txBody>
      </p:sp>
      <p:sp>
        <p:nvSpPr>
          <p:cNvPr id="4" name="Suorakulmio 3">
            <a:extLst>
              <a:ext uri="{FF2B5EF4-FFF2-40B4-BE49-F238E27FC236}">
                <a16:creationId xmlns:a16="http://schemas.microsoft.com/office/drawing/2014/main" id="{951F76B6-8477-4F7E-8B97-56D9680A0895}"/>
              </a:ext>
            </a:extLst>
          </p:cNvPr>
          <p:cNvSpPr/>
          <p:nvPr/>
        </p:nvSpPr>
        <p:spPr>
          <a:xfrm rot="5400000">
            <a:off x="7283716" y="3357252"/>
            <a:ext cx="2992896" cy="431528"/>
          </a:xfrm>
          <a:prstGeom prst="rect">
            <a:avLst/>
          </a:prstGeom>
          <a:solidFill>
            <a:schemeClr val="accent4">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schemeClr val="tx1">
                    <a:lumMod val="85000"/>
                    <a:lumOff val="15000"/>
                  </a:schemeClr>
                </a:solidFill>
              </a:rPr>
              <a:t>Elinkeinoelämä kasvaa</a:t>
            </a:r>
          </a:p>
        </p:txBody>
      </p:sp>
      <p:sp>
        <p:nvSpPr>
          <p:cNvPr id="6" name="Ellipsi 5">
            <a:extLst>
              <a:ext uri="{FF2B5EF4-FFF2-40B4-BE49-F238E27FC236}">
                <a16:creationId xmlns:a16="http://schemas.microsoft.com/office/drawing/2014/main" id="{5FCE5839-2679-4444-AA12-68EEB62B8242}"/>
              </a:ext>
            </a:extLst>
          </p:cNvPr>
          <p:cNvSpPr/>
          <p:nvPr/>
        </p:nvSpPr>
        <p:spPr>
          <a:xfrm>
            <a:off x="1061946" y="2960948"/>
            <a:ext cx="1224136" cy="1224136"/>
          </a:xfrm>
          <a:prstGeom prst="ellipse">
            <a:avLst/>
          </a:prstGeom>
          <a:solidFill>
            <a:schemeClr val="bg2">
              <a:lumMod val="60000"/>
              <a:lumOff val="40000"/>
            </a:schemeClr>
          </a:solidFill>
          <a:ln>
            <a:solidFill>
              <a:schemeClr val="bg2">
                <a:lumMod val="60000"/>
                <a:lumOff val="40000"/>
              </a:schemeClr>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fi-FI" sz="1200" dirty="0" err="1">
                <a:solidFill>
                  <a:schemeClr val="bg1"/>
                </a:solidFill>
                <a:latin typeface="Calibri" panose="020F0502020204030204" pitchFamily="34" charset="0"/>
                <a:cs typeface="Calibri" panose="020F0502020204030204" pitchFamily="34" charset="0"/>
              </a:rPr>
              <a:t>Kohtaantohaasteen</a:t>
            </a:r>
            <a:r>
              <a:rPr lang="fi-FI" sz="1200" dirty="0">
                <a:solidFill>
                  <a:schemeClr val="bg1"/>
                </a:solidFill>
                <a:latin typeface="Calibri" panose="020F0502020204030204" pitchFamily="34" charset="0"/>
                <a:cs typeface="Calibri" panose="020F0502020204030204" pitchFamily="34" charset="0"/>
              </a:rPr>
              <a:t> ratkaisut</a:t>
            </a:r>
            <a:endParaRPr lang="fi-FI" sz="1050" dirty="0">
              <a:solidFill>
                <a:schemeClr val="bg1"/>
              </a:solidFill>
              <a:latin typeface="Calibri" panose="020F0502020204030204" pitchFamily="34" charset="0"/>
              <a:cs typeface="Calibri" panose="020F0502020204030204" pitchFamily="34" charset="0"/>
            </a:endParaRPr>
          </a:p>
        </p:txBody>
      </p:sp>
      <p:sp>
        <p:nvSpPr>
          <p:cNvPr id="9" name="Ellipsi 8">
            <a:extLst>
              <a:ext uri="{FF2B5EF4-FFF2-40B4-BE49-F238E27FC236}">
                <a16:creationId xmlns:a16="http://schemas.microsoft.com/office/drawing/2014/main" id="{4CDA96EF-E2F2-48E5-B61F-8C20A918A965}"/>
              </a:ext>
            </a:extLst>
          </p:cNvPr>
          <p:cNvSpPr/>
          <p:nvPr/>
        </p:nvSpPr>
        <p:spPr>
          <a:xfrm>
            <a:off x="2541029" y="2960948"/>
            <a:ext cx="1224136" cy="1224136"/>
          </a:xfrm>
          <a:prstGeom prst="ellipse">
            <a:avLst/>
          </a:prstGeom>
          <a:solidFill>
            <a:schemeClr val="bg2">
              <a:lumMod val="60000"/>
              <a:lumOff val="40000"/>
            </a:schemeClr>
          </a:solidFill>
          <a:ln>
            <a:solidFill>
              <a:schemeClr val="bg2">
                <a:lumMod val="60000"/>
                <a:lumOff val="40000"/>
              </a:schemeClr>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fi-FI" sz="1200" dirty="0">
                <a:latin typeface="Calibri" panose="020F0502020204030204" pitchFamily="34" charset="0"/>
                <a:cs typeface="Calibri" panose="020F0502020204030204" pitchFamily="34" charset="0"/>
              </a:rPr>
              <a:t>Osaamis-puutteiden paikkaus</a:t>
            </a:r>
          </a:p>
        </p:txBody>
      </p:sp>
      <p:sp>
        <p:nvSpPr>
          <p:cNvPr id="10" name="Ellipsi 9">
            <a:extLst>
              <a:ext uri="{FF2B5EF4-FFF2-40B4-BE49-F238E27FC236}">
                <a16:creationId xmlns:a16="http://schemas.microsoft.com/office/drawing/2014/main" id="{0644A51B-F3A7-4F69-BFFF-02A2D35497C8}"/>
              </a:ext>
            </a:extLst>
          </p:cNvPr>
          <p:cNvSpPr/>
          <p:nvPr/>
        </p:nvSpPr>
        <p:spPr>
          <a:xfrm>
            <a:off x="5308970" y="2960948"/>
            <a:ext cx="1224136" cy="1224136"/>
          </a:xfrm>
          <a:prstGeom prst="ellipse">
            <a:avLst/>
          </a:prstGeom>
          <a:solidFill>
            <a:schemeClr val="bg2">
              <a:lumMod val="60000"/>
              <a:lumOff val="40000"/>
            </a:schemeClr>
          </a:solidFill>
          <a:ln>
            <a:solidFill>
              <a:schemeClr val="bg2">
                <a:lumMod val="60000"/>
                <a:lumOff val="40000"/>
              </a:schemeClr>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fi-FI" sz="1050" dirty="0">
                <a:latin typeface="Calibri" panose="020F0502020204030204" pitchFamily="34" charset="0"/>
                <a:cs typeface="Calibri" panose="020F0502020204030204" pitchFamily="34" charset="0"/>
              </a:rPr>
              <a:t>TKI-alustojen ja </a:t>
            </a:r>
            <a:r>
              <a:rPr lang="fi-FI" sz="1050" dirty="0" err="1">
                <a:latin typeface="Calibri" panose="020F0502020204030204" pitchFamily="34" charset="0"/>
                <a:cs typeface="Calibri" panose="020F0502020204030204" pitchFamily="34" charset="0"/>
              </a:rPr>
              <a:t>ekosystee-mien</a:t>
            </a:r>
            <a:r>
              <a:rPr lang="fi-FI" sz="1050" dirty="0">
                <a:latin typeface="Calibri" panose="020F0502020204030204" pitchFamily="34" charset="0"/>
                <a:cs typeface="Calibri" panose="020F0502020204030204" pitchFamily="34" charset="0"/>
              </a:rPr>
              <a:t> tukeminen</a:t>
            </a:r>
          </a:p>
        </p:txBody>
      </p:sp>
      <p:sp>
        <p:nvSpPr>
          <p:cNvPr id="11" name="Ellipsi 10">
            <a:extLst>
              <a:ext uri="{FF2B5EF4-FFF2-40B4-BE49-F238E27FC236}">
                <a16:creationId xmlns:a16="http://schemas.microsoft.com/office/drawing/2014/main" id="{9111CE68-AD5D-4DAC-92A2-853E91E10A40}"/>
              </a:ext>
            </a:extLst>
          </p:cNvPr>
          <p:cNvSpPr/>
          <p:nvPr/>
        </p:nvSpPr>
        <p:spPr>
          <a:xfrm>
            <a:off x="6777888" y="2960948"/>
            <a:ext cx="1224136" cy="1224136"/>
          </a:xfrm>
          <a:prstGeom prst="ellipse">
            <a:avLst/>
          </a:prstGeom>
          <a:solidFill>
            <a:schemeClr val="bg2">
              <a:lumMod val="60000"/>
              <a:lumOff val="40000"/>
            </a:schemeClr>
          </a:solidFill>
          <a:ln>
            <a:solidFill>
              <a:schemeClr val="bg2">
                <a:lumMod val="60000"/>
                <a:lumOff val="40000"/>
              </a:schemeClr>
            </a:solidFill>
          </a:ln>
        </p:spPr>
        <p:style>
          <a:lnRef idx="1">
            <a:schemeClr val="accent6"/>
          </a:lnRef>
          <a:fillRef idx="3">
            <a:schemeClr val="accent6"/>
          </a:fillRef>
          <a:effectRef idx="2">
            <a:schemeClr val="accent6"/>
          </a:effectRef>
          <a:fontRef idx="minor">
            <a:schemeClr val="lt1"/>
          </a:fontRef>
        </p:style>
        <p:txBody>
          <a:bodyPr rtlCol="0" anchor="ctr"/>
          <a:lstStyle/>
          <a:p>
            <a:pPr algn="ctr"/>
            <a:r>
              <a:rPr lang="fi-FI" sz="1000" dirty="0"/>
              <a:t>Sujuva liikenne: </a:t>
            </a:r>
            <a:r>
              <a:rPr lang="fi-FI" sz="1000" dirty="0" err="1"/>
              <a:t>työssäkäyn</a:t>
            </a:r>
            <a:r>
              <a:rPr lang="fi-FI" sz="1000" dirty="0"/>
              <a:t>-ti ja teollisuuden kuljetukset</a:t>
            </a:r>
          </a:p>
        </p:txBody>
      </p:sp>
      <p:sp>
        <p:nvSpPr>
          <p:cNvPr id="12" name="Tekstiruutu 11">
            <a:extLst>
              <a:ext uri="{FF2B5EF4-FFF2-40B4-BE49-F238E27FC236}">
                <a16:creationId xmlns:a16="http://schemas.microsoft.com/office/drawing/2014/main" id="{DBB8F589-48A1-4008-BAB8-81615FAD1F16}"/>
              </a:ext>
            </a:extLst>
          </p:cNvPr>
          <p:cNvSpPr txBox="1"/>
          <p:nvPr/>
        </p:nvSpPr>
        <p:spPr>
          <a:xfrm>
            <a:off x="1063238" y="661885"/>
            <a:ext cx="7448784" cy="461665"/>
          </a:xfrm>
          <a:prstGeom prst="rect">
            <a:avLst/>
          </a:prstGeom>
          <a:noFill/>
        </p:spPr>
        <p:txBody>
          <a:bodyPr wrap="square" rtlCol="0">
            <a:spAutoFit/>
          </a:bodyPr>
          <a:lstStyle/>
          <a:p>
            <a:r>
              <a:rPr lang="fi-FI" sz="800" dirty="0">
                <a:latin typeface="Calibri" panose="020F0502020204030204" pitchFamily="34" charset="0"/>
                <a:cs typeface="Calibri" panose="020F0502020204030204" pitchFamily="34" charset="0"/>
              </a:rPr>
              <a:t>Tämä kuvio esittää tekijäketjun, jossa yhdistyvät siltasopimuksen keskeiset teemakärjet osaamisen ja sitä kautta kasvun varmistamiseen. Yritysten tarvitseman osaamisen saatavuutta voidaan varmistaa kouluttamalla riittävästi uusia osaajia, lisäämällä jatkuvan oppimisen hengessä työelämässä olevien osaamista, mahdollistamalla osaamisen kehittymisen yhteistyössä ekosysteemeissä ja alustoilla, varmistamalla osaamisen pysymistä ja osaajien saatavuutta myös toimivalla liikenteellä.</a:t>
            </a:r>
          </a:p>
        </p:txBody>
      </p:sp>
      <p:sp>
        <p:nvSpPr>
          <p:cNvPr id="13" name="Ellipsi 12">
            <a:extLst>
              <a:ext uri="{FF2B5EF4-FFF2-40B4-BE49-F238E27FC236}">
                <a16:creationId xmlns:a16="http://schemas.microsoft.com/office/drawing/2014/main" id="{71E8BFBB-6A6B-489E-BF89-5225FD1FCAC6}"/>
              </a:ext>
            </a:extLst>
          </p:cNvPr>
          <p:cNvSpPr/>
          <p:nvPr/>
        </p:nvSpPr>
        <p:spPr>
          <a:xfrm>
            <a:off x="3104596" y="4392758"/>
            <a:ext cx="982504" cy="488336"/>
          </a:xfrm>
          <a:prstGeom prst="ellipse">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00" dirty="0">
                <a:solidFill>
                  <a:schemeClr val="tx1">
                    <a:lumMod val="75000"/>
                    <a:lumOff val="25000"/>
                  </a:schemeClr>
                </a:solidFill>
                <a:latin typeface="Calibri" panose="020F0502020204030204" pitchFamily="34" charset="0"/>
                <a:cs typeface="Calibri" panose="020F0502020204030204" pitchFamily="34" charset="0"/>
              </a:rPr>
              <a:t>Perus-koulutus</a:t>
            </a:r>
          </a:p>
        </p:txBody>
      </p:sp>
      <p:sp>
        <p:nvSpPr>
          <p:cNvPr id="14" name="Ellipsi 13">
            <a:extLst>
              <a:ext uri="{FF2B5EF4-FFF2-40B4-BE49-F238E27FC236}">
                <a16:creationId xmlns:a16="http://schemas.microsoft.com/office/drawing/2014/main" id="{D362C2BA-ECAF-41B1-B8AE-A9C27A56AC98}"/>
              </a:ext>
            </a:extLst>
          </p:cNvPr>
          <p:cNvSpPr/>
          <p:nvPr/>
        </p:nvSpPr>
        <p:spPr>
          <a:xfrm>
            <a:off x="1202177" y="4419458"/>
            <a:ext cx="934034" cy="467355"/>
          </a:xfrm>
          <a:prstGeom prst="ellipse">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a:solidFill>
                  <a:schemeClr val="tx1">
                    <a:lumMod val="75000"/>
                    <a:lumOff val="25000"/>
                  </a:schemeClr>
                </a:solidFill>
                <a:latin typeface="Calibri" panose="020F0502020204030204" pitchFamily="34" charset="0"/>
                <a:cs typeface="Calibri" panose="020F0502020204030204" pitchFamily="34" charset="0"/>
              </a:rPr>
              <a:t>Täydennyskoulutus</a:t>
            </a:r>
          </a:p>
        </p:txBody>
      </p:sp>
      <p:sp>
        <p:nvSpPr>
          <p:cNvPr id="16" name="Ellipsi 15">
            <a:extLst>
              <a:ext uri="{FF2B5EF4-FFF2-40B4-BE49-F238E27FC236}">
                <a16:creationId xmlns:a16="http://schemas.microsoft.com/office/drawing/2014/main" id="{51F13AF3-04E6-4019-88E3-E11347CB675D}"/>
              </a:ext>
            </a:extLst>
          </p:cNvPr>
          <p:cNvSpPr/>
          <p:nvPr/>
        </p:nvSpPr>
        <p:spPr>
          <a:xfrm>
            <a:off x="6040914" y="2288714"/>
            <a:ext cx="943673" cy="432048"/>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50" dirty="0">
                <a:solidFill>
                  <a:schemeClr val="tx1">
                    <a:lumMod val="75000"/>
                    <a:lumOff val="25000"/>
                  </a:schemeClr>
                </a:solidFill>
                <a:latin typeface="Calibri" panose="020F0502020204030204" pitchFamily="34" charset="0"/>
                <a:cs typeface="Calibri" panose="020F0502020204030204" pitchFamily="34" charset="0"/>
              </a:rPr>
              <a:t>Joukko-liikenne</a:t>
            </a:r>
          </a:p>
        </p:txBody>
      </p:sp>
      <p:sp>
        <p:nvSpPr>
          <p:cNvPr id="17" name="Ellipsi 16">
            <a:extLst>
              <a:ext uri="{FF2B5EF4-FFF2-40B4-BE49-F238E27FC236}">
                <a16:creationId xmlns:a16="http://schemas.microsoft.com/office/drawing/2014/main" id="{66666771-AA72-45E0-95CF-6D7D6AB357B5}"/>
              </a:ext>
            </a:extLst>
          </p:cNvPr>
          <p:cNvSpPr/>
          <p:nvPr/>
        </p:nvSpPr>
        <p:spPr>
          <a:xfrm>
            <a:off x="7469986" y="2305299"/>
            <a:ext cx="863028" cy="432049"/>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schemeClr val="tx1">
                    <a:lumMod val="75000"/>
                    <a:lumOff val="25000"/>
                  </a:schemeClr>
                </a:solidFill>
                <a:latin typeface="Calibri" panose="020F0502020204030204" pitchFamily="34" charset="0"/>
                <a:cs typeface="Calibri" panose="020F0502020204030204" pitchFamily="34" charset="0"/>
              </a:rPr>
              <a:t>Väylät</a:t>
            </a:r>
          </a:p>
        </p:txBody>
      </p:sp>
      <p:cxnSp>
        <p:nvCxnSpPr>
          <p:cNvPr id="19" name="Suora yhdysviiva 18">
            <a:extLst>
              <a:ext uri="{FF2B5EF4-FFF2-40B4-BE49-F238E27FC236}">
                <a16:creationId xmlns:a16="http://schemas.microsoft.com/office/drawing/2014/main" id="{CA4DB3E7-D717-4087-87B2-238D70C85FA8}"/>
              </a:ext>
            </a:extLst>
          </p:cNvPr>
          <p:cNvCxnSpPr>
            <a:cxnSpLocks/>
            <a:stCxn id="14" idx="0"/>
            <a:endCxn id="6" idx="4"/>
          </p:cNvCxnSpPr>
          <p:nvPr/>
        </p:nvCxnSpPr>
        <p:spPr>
          <a:xfrm flipV="1">
            <a:off x="1669194" y="4185084"/>
            <a:ext cx="4820" cy="234374"/>
          </a:xfrm>
          <a:prstGeom prst="line">
            <a:avLst/>
          </a:prstGeom>
          <a:ln w="127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uora yhdysviiva 22">
            <a:extLst>
              <a:ext uri="{FF2B5EF4-FFF2-40B4-BE49-F238E27FC236}">
                <a16:creationId xmlns:a16="http://schemas.microsoft.com/office/drawing/2014/main" id="{18B7A846-8FD7-4359-9EF5-66849B300E76}"/>
              </a:ext>
            </a:extLst>
          </p:cNvPr>
          <p:cNvCxnSpPr>
            <a:cxnSpLocks/>
            <a:stCxn id="14" idx="7"/>
            <a:endCxn id="9" idx="4"/>
          </p:cNvCxnSpPr>
          <p:nvPr/>
        </p:nvCxnSpPr>
        <p:spPr>
          <a:xfrm flipV="1">
            <a:off x="1999425" y="4185084"/>
            <a:ext cx="1153672" cy="302817"/>
          </a:xfrm>
          <a:prstGeom prst="line">
            <a:avLst/>
          </a:prstGeom>
          <a:ln w="127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Suora yhdysviiva 24">
            <a:extLst>
              <a:ext uri="{FF2B5EF4-FFF2-40B4-BE49-F238E27FC236}">
                <a16:creationId xmlns:a16="http://schemas.microsoft.com/office/drawing/2014/main" id="{E2935743-432F-4A8D-98E2-7718A562878C}"/>
              </a:ext>
            </a:extLst>
          </p:cNvPr>
          <p:cNvCxnSpPr>
            <a:cxnSpLocks/>
            <a:stCxn id="13" idx="1"/>
            <a:endCxn id="6" idx="4"/>
          </p:cNvCxnSpPr>
          <p:nvPr/>
        </p:nvCxnSpPr>
        <p:spPr>
          <a:xfrm flipH="1" flipV="1">
            <a:off x="1674014" y="4185084"/>
            <a:ext cx="1574466" cy="279189"/>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Suora yhdysviiva 26">
            <a:extLst>
              <a:ext uri="{FF2B5EF4-FFF2-40B4-BE49-F238E27FC236}">
                <a16:creationId xmlns:a16="http://schemas.microsoft.com/office/drawing/2014/main" id="{1DB6DDC5-40C5-4998-8C10-AF1B6C89B77C}"/>
              </a:ext>
            </a:extLst>
          </p:cNvPr>
          <p:cNvCxnSpPr>
            <a:cxnSpLocks/>
            <a:stCxn id="13" idx="0"/>
            <a:endCxn id="9" idx="4"/>
          </p:cNvCxnSpPr>
          <p:nvPr/>
        </p:nvCxnSpPr>
        <p:spPr>
          <a:xfrm flipH="1" flipV="1">
            <a:off x="3153097" y="4185084"/>
            <a:ext cx="442751" cy="207674"/>
          </a:xfrm>
          <a:prstGeom prst="line">
            <a:avLst/>
          </a:prstGeom>
          <a:ln w="127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uora yhdysviiva 28">
            <a:extLst>
              <a:ext uri="{FF2B5EF4-FFF2-40B4-BE49-F238E27FC236}">
                <a16:creationId xmlns:a16="http://schemas.microsoft.com/office/drawing/2014/main" id="{D1D2B434-C2F2-450E-A2E8-1B4E72B0128F}"/>
              </a:ext>
            </a:extLst>
          </p:cNvPr>
          <p:cNvCxnSpPr>
            <a:cxnSpLocks/>
            <a:stCxn id="15" idx="6"/>
            <a:endCxn id="10" idx="0"/>
          </p:cNvCxnSpPr>
          <p:nvPr/>
        </p:nvCxnSpPr>
        <p:spPr>
          <a:xfrm>
            <a:off x="2171240" y="2513750"/>
            <a:ext cx="3749798" cy="447198"/>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Suora yhdysviiva 31">
            <a:extLst>
              <a:ext uri="{FF2B5EF4-FFF2-40B4-BE49-F238E27FC236}">
                <a16:creationId xmlns:a16="http://schemas.microsoft.com/office/drawing/2014/main" id="{CDA823AF-3D0F-4FDC-A1CD-7B0B52D5EDC3}"/>
              </a:ext>
            </a:extLst>
          </p:cNvPr>
          <p:cNvCxnSpPr>
            <a:cxnSpLocks/>
            <a:stCxn id="17" idx="4"/>
            <a:endCxn id="11" idx="0"/>
          </p:cNvCxnSpPr>
          <p:nvPr/>
        </p:nvCxnSpPr>
        <p:spPr>
          <a:xfrm flipH="1">
            <a:off x="7389956" y="2737348"/>
            <a:ext cx="511544" cy="22360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Suora yhdysviiva 33">
            <a:extLst>
              <a:ext uri="{FF2B5EF4-FFF2-40B4-BE49-F238E27FC236}">
                <a16:creationId xmlns:a16="http://schemas.microsoft.com/office/drawing/2014/main" id="{2D3F3E2B-E6D7-457F-B929-E6EE4CA944D6}"/>
              </a:ext>
            </a:extLst>
          </p:cNvPr>
          <p:cNvCxnSpPr>
            <a:cxnSpLocks/>
            <a:stCxn id="16" idx="5"/>
            <a:endCxn id="11" idx="0"/>
          </p:cNvCxnSpPr>
          <p:nvPr/>
        </p:nvCxnSpPr>
        <p:spPr>
          <a:xfrm>
            <a:off x="6846389" y="2657490"/>
            <a:ext cx="543567" cy="303458"/>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uora yhdysviiva 35">
            <a:extLst>
              <a:ext uri="{FF2B5EF4-FFF2-40B4-BE49-F238E27FC236}">
                <a16:creationId xmlns:a16="http://schemas.microsoft.com/office/drawing/2014/main" id="{C18A2FF5-EAF2-47FF-B064-633E250A74F7}"/>
              </a:ext>
            </a:extLst>
          </p:cNvPr>
          <p:cNvCxnSpPr>
            <a:cxnSpLocks/>
            <a:stCxn id="16" idx="3"/>
            <a:endCxn id="6" idx="0"/>
          </p:cNvCxnSpPr>
          <p:nvPr/>
        </p:nvCxnSpPr>
        <p:spPr>
          <a:xfrm flipH="1">
            <a:off x="1674014" y="2657490"/>
            <a:ext cx="4505098" cy="303458"/>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5" name="Ellipsi 14">
            <a:extLst>
              <a:ext uri="{FF2B5EF4-FFF2-40B4-BE49-F238E27FC236}">
                <a16:creationId xmlns:a16="http://schemas.microsoft.com/office/drawing/2014/main" id="{2A3013E6-86BB-46BC-ACE8-BD91555C07C5}"/>
              </a:ext>
            </a:extLst>
          </p:cNvPr>
          <p:cNvSpPr/>
          <p:nvPr/>
        </p:nvSpPr>
        <p:spPr>
          <a:xfrm>
            <a:off x="1188736" y="2269582"/>
            <a:ext cx="982504" cy="488336"/>
          </a:xfrm>
          <a:prstGeom prst="ellipse">
            <a:avLst/>
          </a:prstGeom>
          <a:solidFill>
            <a:schemeClr val="accent5">
              <a:lumMod val="60000"/>
              <a:lumOff val="4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latin typeface="Calibri" panose="020F0502020204030204" pitchFamily="34" charset="0"/>
                <a:cs typeface="Calibri" panose="020F0502020204030204" pitchFamily="34" charset="0"/>
              </a:rPr>
              <a:t>Kärkialojen kehitys</a:t>
            </a:r>
          </a:p>
        </p:txBody>
      </p:sp>
      <p:cxnSp>
        <p:nvCxnSpPr>
          <p:cNvPr id="41" name="Suora yhdysviiva 40">
            <a:extLst>
              <a:ext uri="{FF2B5EF4-FFF2-40B4-BE49-F238E27FC236}">
                <a16:creationId xmlns:a16="http://schemas.microsoft.com/office/drawing/2014/main" id="{FBD2F513-1F3E-4FE8-BE95-604664B603F8}"/>
              </a:ext>
            </a:extLst>
          </p:cNvPr>
          <p:cNvCxnSpPr>
            <a:cxnSpLocks/>
            <a:stCxn id="15" idx="5"/>
            <a:endCxn id="9" idx="0"/>
          </p:cNvCxnSpPr>
          <p:nvPr/>
        </p:nvCxnSpPr>
        <p:spPr>
          <a:xfrm>
            <a:off x="2027356" y="2686403"/>
            <a:ext cx="1125741" cy="274545"/>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uora yhdysviiva 42">
            <a:extLst>
              <a:ext uri="{FF2B5EF4-FFF2-40B4-BE49-F238E27FC236}">
                <a16:creationId xmlns:a16="http://schemas.microsoft.com/office/drawing/2014/main" id="{8C8D5A08-C569-455F-AB73-A6E828C6D038}"/>
              </a:ext>
            </a:extLst>
          </p:cNvPr>
          <p:cNvCxnSpPr>
            <a:cxnSpLocks/>
            <a:stCxn id="15" idx="4"/>
            <a:endCxn id="6" idx="0"/>
          </p:cNvCxnSpPr>
          <p:nvPr/>
        </p:nvCxnSpPr>
        <p:spPr>
          <a:xfrm flipH="1">
            <a:off x="1674014" y="2757918"/>
            <a:ext cx="5974" cy="203030"/>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44" name="Ellipsi 43">
            <a:extLst>
              <a:ext uri="{FF2B5EF4-FFF2-40B4-BE49-F238E27FC236}">
                <a16:creationId xmlns:a16="http://schemas.microsoft.com/office/drawing/2014/main" id="{9037C8CB-376B-4A49-91F2-5EB5D5D549D3}"/>
              </a:ext>
            </a:extLst>
          </p:cNvPr>
          <p:cNvSpPr/>
          <p:nvPr/>
        </p:nvSpPr>
        <p:spPr>
          <a:xfrm>
            <a:off x="5863726" y="4336492"/>
            <a:ext cx="1044865" cy="504056"/>
          </a:xfrm>
          <a:prstGeom prst="ellipse">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err="1">
                <a:solidFill>
                  <a:schemeClr val="tx1">
                    <a:lumMod val="75000"/>
                    <a:lumOff val="25000"/>
                  </a:schemeClr>
                </a:solidFill>
                <a:latin typeface="Calibri" panose="020F0502020204030204" pitchFamily="34" charset="0"/>
                <a:cs typeface="Calibri" panose="020F0502020204030204" pitchFamily="34" charset="0"/>
              </a:rPr>
              <a:t>Houkutte-levuuden</a:t>
            </a:r>
            <a:r>
              <a:rPr lang="fi-FI" sz="900" dirty="0">
                <a:solidFill>
                  <a:schemeClr val="tx1">
                    <a:lumMod val="75000"/>
                    <a:lumOff val="25000"/>
                  </a:schemeClr>
                </a:solidFill>
                <a:latin typeface="Calibri" panose="020F0502020204030204" pitchFamily="34" charset="0"/>
                <a:cs typeface="Calibri" panose="020F0502020204030204" pitchFamily="34" charset="0"/>
              </a:rPr>
              <a:t> lisääminen</a:t>
            </a:r>
          </a:p>
        </p:txBody>
      </p:sp>
      <p:cxnSp>
        <p:nvCxnSpPr>
          <p:cNvPr id="46" name="Suora yhdysviiva 45">
            <a:extLst>
              <a:ext uri="{FF2B5EF4-FFF2-40B4-BE49-F238E27FC236}">
                <a16:creationId xmlns:a16="http://schemas.microsoft.com/office/drawing/2014/main" id="{B3DA0E85-4BF9-4802-ABA3-111EE6C15D8E}"/>
              </a:ext>
            </a:extLst>
          </p:cNvPr>
          <p:cNvCxnSpPr>
            <a:cxnSpLocks/>
            <a:stCxn id="44" idx="2"/>
            <a:endCxn id="6" idx="4"/>
          </p:cNvCxnSpPr>
          <p:nvPr/>
        </p:nvCxnSpPr>
        <p:spPr>
          <a:xfrm flipH="1" flipV="1">
            <a:off x="1674014" y="4185084"/>
            <a:ext cx="4189712" cy="403436"/>
          </a:xfrm>
          <a:prstGeom prst="line">
            <a:avLst/>
          </a:prstGeom>
          <a:ln w="127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8" name="Suora yhdysviiva 47">
            <a:extLst>
              <a:ext uri="{FF2B5EF4-FFF2-40B4-BE49-F238E27FC236}">
                <a16:creationId xmlns:a16="http://schemas.microsoft.com/office/drawing/2014/main" id="{D3A5553A-7B3F-4871-8872-E9565D5B4412}"/>
              </a:ext>
            </a:extLst>
          </p:cNvPr>
          <p:cNvCxnSpPr>
            <a:cxnSpLocks/>
            <a:stCxn id="44" idx="7"/>
            <a:endCxn id="11" idx="4"/>
          </p:cNvCxnSpPr>
          <p:nvPr/>
        </p:nvCxnSpPr>
        <p:spPr>
          <a:xfrm flipV="1">
            <a:off x="6755574" y="4185084"/>
            <a:ext cx="634382" cy="225225"/>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0" name="Suora yhdysviiva 49">
            <a:extLst>
              <a:ext uri="{FF2B5EF4-FFF2-40B4-BE49-F238E27FC236}">
                <a16:creationId xmlns:a16="http://schemas.microsoft.com/office/drawing/2014/main" id="{5711E42D-0031-41CF-9004-85A1EC150BD6}"/>
              </a:ext>
            </a:extLst>
          </p:cNvPr>
          <p:cNvCxnSpPr>
            <a:cxnSpLocks/>
            <a:stCxn id="44" idx="0"/>
            <a:endCxn id="10" idx="4"/>
          </p:cNvCxnSpPr>
          <p:nvPr/>
        </p:nvCxnSpPr>
        <p:spPr>
          <a:xfrm flipH="1" flipV="1">
            <a:off x="5921038" y="4185084"/>
            <a:ext cx="465121" cy="151408"/>
          </a:xfrm>
          <a:prstGeom prst="line">
            <a:avLst/>
          </a:prstGeom>
          <a:ln>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1" name="Ellipsi 50">
            <a:extLst>
              <a:ext uri="{FF2B5EF4-FFF2-40B4-BE49-F238E27FC236}">
                <a16:creationId xmlns:a16="http://schemas.microsoft.com/office/drawing/2014/main" id="{0BD645A0-9483-46F9-BDBF-83E3FCB0A933}"/>
              </a:ext>
            </a:extLst>
          </p:cNvPr>
          <p:cNvSpPr/>
          <p:nvPr/>
        </p:nvSpPr>
        <p:spPr>
          <a:xfrm>
            <a:off x="3994084" y="2254641"/>
            <a:ext cx="934034" cy="459845"/>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err="1">
                <a:latin typeface="Calibri" panose="020F0502020204030204" pitchFamily="34" charset="0"/>
                <a:cs typeface="Calibri" panose="020F0502020204030204" pitchFamily="34" charset="0"/>
              </a:rPr>
              <a:t>Mega</a:t>
            </a:r>
            <a:r>
              <a:rPr lang="fi-FI" sz="800" dirty="0">
                <a:latin typeface="Calibri" panose="020F0502020204030204" pitchFamily="34" charset="0"/>
                <a:cs typeface="Calibri" panose="020F0502020204030204" pitchFamily="34" charset="0"/>
              </a:rPr>
              <a:t>-trendien huomiointi</a:t>
            </a:r>
          </a:p>
        </p:txBody>
      </p:sp>
      <p:cxnSp>
        <p:nvCxnSpPr>
          <p:cNvPr id="53" name="Suora yhdysviiva 52">
            <a:extLst>
              <a:ext uri="{FF2B5EF4-FFF2-40B4-BE49-F238E27FC236}">
                <a16:creationId xmlns:a16="http://schemas.microsoft.com/office/drawing/2014/main" id="{4C7E4875-74D2-45A0-A0CA-55BA2F15CC2D}"/>
              </a:ext>
            </a:extLst>
          </p:cNvPr>
          <p:cNvCxnSpPr>
            <a:cxnSpLocks/>
            <a:stCxn id="51" idx="3"/>
            <a:endCxn id="9" idx="0"/>
          </p:cNvCxnSpPr>
          <p:nvPr/>
        </p:nvCxnSpPr>
        <p:spPr>
          <a:xfrm flipH="1">
            <a:off x="3153097" y="2647143"/>
            <a:ext cx="977773" cy="313805"/>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5" name="Suora yhdysviiva 54">
            <a:extLst>
              <a:ext uri="{FF2B5EF4-FFF2-40B4-BE49-F238E27FC236}">
                <a16:creationId xmlns:a16="http://schemas.microsoft.com/office/drawing/2014/main" id="{0ACB1B03-7C86-4E91-9FF5-0CDEE15BAD39}"/>
              </a:ext>
            </a:extLst>
          </p:cNvPr>
          <p:cNvCxnSpPr>
            <a:cxnSpLocks/>
            <a:stCxn id="51" idx="5"/>
            <a:endCxn id="10" idx="0"/>
          </p:cNvCxnSpPr>
          <p:nvPr/>
        </p:nvCxnSpPr>
        <p:spPr>
          <a:xfrm>
            <a:off x="4791332" y="2647143"/>
            <a:ext cx="1129706" cy="313805"/>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kstiruutu 7">
            <a:extLst>
              <a:ext uri="{FF2B5EF4-FFF2-40B4-BE49-F238E27FC236}">
                <a16:creationId xmlns:a16="http://schemas.microsoft.com/office/drawing/2014/main" id="{5981610A-5034-4D9B-85B6-31FE7DCEDD0B}"/>
              </a:ext>
            </a:extLst>
          </p:cNvPr>
          <p:cNvSpPr txBox="1"/>
          <p:nvPr/>
        </p:nvSpPr>
        <p:spPr>
          <a:xfrm>
            <a:off x="2873363" y="4980580"/>
            <a:ext cx="1990313" cy="1200329"/>
          </a:xfrm>
          <a:prstGeom prst="rect">
            <a:avLst/>
          </a:prstGeom>
          <a:noFill/>
        </p:spPr>
        <p:txBody>
          <a:bodyPr wrap="square" rtlCol="0">
            <a:spAutoFit/>
          </a:bodyPr>
          <a:lstStyle/>
          <a:p>
            <a:r>
              <a:rPr lang="fi-FI" sz="800" dirty="0" err="1">
                <a:latin typeface="Calibri" panose="020F0502020204030204" pitchFamily="34" charset="0"/>
                <a:cs typeface="Calibri" panose="020F0502020204030204" pitchFamily="34" charset="0"/>
              </a:rPr>
              <a:t>Kohtaantohaaste</a:t>
            </a:r>
            <a:r>
              <a:rPr lang="fi-FI" sz="800" dirty="0">
                <a:latin typeface="Calibri" panose="020F0502020204030204" pitchFamily="34" charset="0"/>
                <a:cs typeface="Calibri" panose="020F0502020204030204" pitchFamily="34" charset="0"/>
              </a:rPr>
              <a:t>: Varmistaa riittävän aloituspaikkamäärän tarpeellisien alojen peruskoulutuksessa; työelämälähtöinen opetus kiinnittää työpaikkoihin. </a:t>
            </a:r>
          </a:p>
          <a:p>
            <a:endParaRPr lang="fi-FI" sz="800" dirty="0">
              <a:latin typeface="Calibri" panose="020F0502020204030204" pitchFamily="34" charset="0"/>
              <a:cs typeface="Calibri" panose="020F0502020204030204" pitchFamily="34" charset="0"/>
            </a:endParaRPr>
          </a:p>
          <a:p>
            <a:r>
              <a:rPr lang="fi-FI" sz="800" dirty="0">
                <a:latin typeface="Calibri" panose="020F0502020204030204" pitchFamily="34" charset="0"/>
                <a:cs typeface="Calibri" panose="020F0502020204030204" pitchFamily="34" charset="0"/>
              </a:rPr>
              <a:t>Osaamispuutteiden paikkaus: Uudistaa peruskoulutusta vastaamaan entistä paremmin työnantajien tarvitsemaa osaamista; työelämälähtöiset opintopolut</a:t>
            </a:r>
          </a:p>
        </p:txBody>
      </p:sp>
      <p:sp>
        <p:nvSpPr>
          <p:cNvPr id="18" name="Tekstiruutu 17">
            <a:extLst>
              <a:ext uri="{FF2B5EF4-FFF2-40B4-BE49-F238E27FC236}">
                <a16:creationId xmlns:a16="http://schemas.microsoft.com/office/drawing/2014/main" id="{5129EACF-B5AB-4C27-889D-D4B62F80279F}"/>
              </a:ext>
            </a:extLst>
          </p:cNvPr>
          <p:cNvSpPr txBox="1"/>
          <p:nvPr/>
        </p:nvSpPr>
        <p:spPr>
          <a:xfrm>
            <a:off x="5980917" y="1386342"/>
            <a:ext cx="1103356" cy="923330"/>
          </a:xfrm>
          <a:prstGeom prst="rect">
            <a:avLst/>
          </a:prstGeom>
          <a:noFill/>
        </p:spPr>
        <p:txBody>
          <a:bodyPr wrap="square" rtlCol="0">
            <a:spAutoFit/>
          </a:bodyPr>
          <a:lstStyle/>
          <a:p>
            <a:r>
              <a:rPr lang="fi-FI" sz="900" dirty="0">
                <a:latin typeface="Calibri" panose="020F0502020204030204" pitchFamily="34" charset="0"/>
                <a:cs typeface="Calibri" panose="020F0502020204030204" pitchFamily="34" charset="0"/>
              </a:rPr>
              <a:t>Tukee sekä työssäkäyntiä että kansallisia ja maakunnallisia ilmastotavoitteita. </a:t>
            </a:r>
          </a:p>
          <a:p>
            <a:endParaRPr lang="fi-FI" sz="900" dirty="0">
              <a:latin typeface="Calibri" panose="020F0502020204030204" pitchFamily="34" charset="0"/>
              <a:cs typeface="Calibri" panose="020F0502020204030204" pitchFamily="34" charset="0"/>
            </a:endParaRPr>
          </a:p>
        </p:txBody>
      </p:sp>
      <p:sp>
        <p:nvSpPr>
          <p:cNvPr id="20" name="Tekstiruutu 19">
            <a:extLst>
              <a:ext uri="{FF2B5EF4-FFF2-40B4-BE49-F238E27FC236}">
                <a16:creationId xmlns:a16="http://schemas.microsoft.com/office/drawing/2014/main" id="{2E4E6915-826C-490C-AE29-D5BCD67F9BF3}"/>
              </a:ext>
            </a:extLst>
          </p:cNvPr>
          <p:cNvSpPr txBox="1"/>
          <p:nvPr/>
        </p:nvSpPr>
        <p:spPr>
          <a:xfrm>
            <a:off x="5220072" y="4934958"/>
            <a:ext cx="3112942" cy="1354217"/>
          </a:xfrm>
          <a:prstGeom prst="rect">
            <a:avLst/>
          </a:prstGeom>
          <a:noFill/>
        </p:spPr>
        <p:txBody>
          <a:bodyPr wrap="square" rtlCol="0">
            <a:spAutoFit/>
          </a:bodyPr>
          <a:lstStyle/>
          <a:p>
            <a:r>
              <a:rPr lang="fi-FI" sz="800" dirty="0">
                <a:latin typeface="Calibri" panose="020F0502020204030204" pitchFamily="34" charset="0"/>
                <a:cs typeface="Calibri" panose="020F0502020204030204" pitchFamily="34" charset="0"/>
              </a:rPr>
              <a:t>Houkuttelevuutta pyritään lisäämään kansainvälisten osaajien kohdalla omalla hankekokonaisuudellaan. Lisäksi ammatillisen koulutuksen puolella on hankkeita, joilla pyritään lisäämään teollisten alojen suosiota. </a:t>
            </a:r>
          </a:p>
          <a:p>
            <a:endParaRPr lang="fi-FI" sz="1000" dirty="0">
              <a:latin typeface="Calibri" panose="020F0502020204030204" pitchFamily="34" charset="0"/>
              <a:cs typeface="Calibri" panose="020F0502020204030204" pitchFamily="34" charset="0"/>
            </a:endParaRPr>
          </a:p>
          <a:p>
            <a:r>
              <a:rPr lang="fi-FI" sz="800" dirty="0">
                <a:latin typeface="Calibri" panose="020F0502020204030204" pitchFamily="34" charset="0"/>
                <a:cs typeface="Calibri" panose="020F0502020204030204" pitchFamily="34" charset="0"/>
              </a:rPr>
              <a:t>Epäsuorasti houkuttelevuus näkyy myös TKI-alustojen ja ekosysteemien kehittämistyössä ja mm. lentokenttäyhteyksien parantamispyrkimyksissä, joilla pyritään tekemään Pirkanmaasta houkuttelevaa toimintaympäristöä yrityksille, osaajille, opiskelijoille sekä kansallisille ja kansainvälisille yhteistyökumppaneille. </a:t>
            </a:r>
          </a:p>
        </p:txBody>
      </p:sp>
      <p:sp>
        <p:nvSpPr>
          <p:cNvPr id="21" name="Tekstiruutu 20">
            <a:extLst>
              <a:ext uri="{FF2B5EF4-FFF2-40B4-BE49-F238E27FC236}">
                <a16:creationId xmlns:a16="http://schemas.microsoft.com/office/drawing/2014/main" id="{1C5719D6-04BD-4F57-80A0-F54E90C3DA2A}"/>
              </a:ext>
            </a:extLst>
          </p:cNvPr>
          <p:cNvSpPr txBox="1"/>
          <p:nvPr/>
        </p:nvSpPr>
        <p:spPr>
          <a:xfrm>
            <a:off x="7509126" y="1530038"/>
            <a:ext cx="936105" cy="646331"/>
          </a:xfrm>
          <a:prstGeom prst="rect">
            <a:avLst/>
          </a:prstGeom>
          <a:noFill/>
        </p:spPr>
        <p:txBody>
          <a:bodyPr wrap="square" rtlCol="0">
            <a:spAutoFit/>
          </a:bodyPr>
          <a:lstStyle/>
          <a:p>
            <a:r>
              <a:rPr lang="fi-FI" sz="900" dirty="0">
                <a:latin typeface="Calibri" panose="020F0502020204030204" pitchFamily="34" charset="0"/>
                <a:cs typeface="Calibri" panose="020F0502020204030204" pitchFamily="34" charset="0"/>
              </a:rPr>
              <a:t>Tukee teollisuuden toimintaa ja kuljetuksia. </a:t>
            </a:r>
          </a:p>
        </p:txBody>
      </p:sp>
      <p:sp>
        <p:nvSpPr>
          <p:cNvPr id="22" name="Tekstiruutu 21">
            <a:extLst>
              <a:ext uri="{FF2B5EF4-FFF2-40B4-BE49-F238E27FC236}">
                <a16:creationId xmlns:a16="http://schemas.microsoft.com/office/drawing/2014/main" id="{11FCFCFE-9494-47D3-A5EB-D8C91D6C73B4}"/>
              </a:ext>
            </a:extLst>
          </p:cNvPr>
          <p:cNvSpPr txBox="1"/>
          <p:nvPr/>
        </p:nvSpPr>
        <p:spPr>
          <a:xfrm>
            <a:off x="751309" y="4982213"/>
            <a:ext cx="2074980" cy="1092607"/>
          </a:xfrm>
          <a:prstGeom prst="rect">
            <a:avLst/>
          </a:prstGeom>
          <a:noFill/>
        </p:spPr>
        <p:txBody>
          <a:bodyPr wrap="square" rtlCol="0">
            <a:spAutoFit/>
          </a:bodyPr>
          <a:lstStyle/>
          <a:p>
            <a:r>
              <a:rPr lang="fi-FI" sz="800" dirty="0">
                <a:latin typeface="Calibri" panose="020F0502020204030204" pitchFamily="34" charset="0"/>
                <a:cs typeface="Calibri" panose="020F0502020204030204" pitchFamily="34" charset="0"/>
              </a:rPr>
              <a:t>Vastaa </a:t>
            </a:r>
            <a:r>
              <a:rPr lang="fi-FI" sz="800" dirty="0" err="1">
                <a:latin typeface="Calibri" panose="020F0502020204030204" pitchFamily="34" charset="0"/>
                <a:cs typeface="Calibri" panose="020F0502020204030204" pitchFamily="34" charset="0"/>
              </a:rPr>
              <a:t>kohtaantohaasteeseen</a:t>
            </a:r>
            <a:r>
              <a:rPr lang="fi-FI" sz="800" dirty="0">
                <a:latin typeface="Calibri" panose="020F0502020204030204" pitchFamily="34" charset="0"/>
                <a:cs typeface="Calibri" panose="020F0502020204030204" pitchFamily="34" charset="0"/>
              </a:rPr>
              <a:t> muunto- ja täydennyskoulutuksilla, maahanmuuttajien koulutuksella ja palveluilla. </a:t>
            </a:r>
          </a:p>
          <a:p>
            <a:endParaRPr lang="fi-FI" sz="900" dirty="0">
              <a:latin typeface="Calibri" panose="020F0502020204030204" pitchFamily="34" charset="0"/>
              <a:cs typeface="Calibri" panose="020F0502020204030204" pitchFamily="34" charset="0"/>
            </a:endParaRPr>
          </a:p>
          <a:p>
            <a:r>
              <a:rPr lang="fi-FI" sz="800" dirty="0">
                <a:latin typeface="Calibri" panose="020F0502020204030204" pitchFamily="34" charset="0"/>
                <a:cs typeface="Calibri" panose="020F0502020204030204" pitchFamily="34" charset="0"/>
              </a:rPr>
              <a:t>Paikkaa yritysten osaamispuutteita henkilöstön ja organisaatioiden koulutuksilla sekä ammatillisen koulutuksen että korkeakoulutuksen puolella. </a:t>
            </a:r>
          </a:p>
        </p:txBody>
      </p:sp>
      <p:sp>
        <p:nvSpPr>
          <p:cNvPr id="140" name="Tekstiruutu 139">
            <a:extLst>
              <a:ext uri="{FF2B5EF4-FFF2-40B4-BE49-F238E27FC236}">
                <a16:creationId xmlns:a16="http://schemas.microsoft.com/office/drawing/2014/main" id="{A9E3F11A-0B96-4F5F-93F4-99FCF059026A}"/>
              </a:ext>
            </a:extLst>
          </p:cNvPr>
          <p:cNvSpPr txBox="1"/>
          <p:nvPr/>
        </p:nvSpPr>
        <p:spPr>
          <a:xfrm>
            <a:off x="3381302" y="1288920"/>
            <a:ext cx="2205888" cy="923330"/>
          </a:xfrm>
          <a:prstGeom prst="rect">
            <a:avLst/>
          </a:prstGeom>
          <a:noFill/>
        </p:spPr>
        <p:txBody>
          <a:bodyPr wrap="square" rtlCol="0">
            <a:spAutoFit/>
          </a:bodyPr>
          <a:lstStyle/>
          <a:p>
            <a:r>
              <a:rPr lang="fi-FI" sz="900" dirty="0">
                <a:latin typeface="Calibri" panose="020F0502020204030204" pitchFamily="34" charset="0"/>
                <a:cs typeface="Calibri" panose="020F0502020204030204" pitchFamily="34" charset="0"/>
              </a:rPr>
              <a:t>Megatrendit huomioidaan panostamalla mm. kiertotalousosaamiseen ja digitalisaatioon. Tätä tuetaan sekä koulutuksessa (perus- ja täydennys) että kehittämällä näihin teemoihin liittyviä ekosysteemejä, alustoja ja infroja.   </a:t>
            </a:r>
            <a:endParaRPr lang="fi-FI" sz="1050" dirty="0">
              <a:latin typeface="Calibri" panose="020F0502020204030204" pitchFamily="34" charset="0"/>
              <a:cs typeface="Calibri" panose="020F0502020204030204" pitchFamily="34" charset="0"/>
            </a:endParaRPr>
          </a:p>
        </p:txBody>
      </p:sp>
      <p:cxnSp>
        <p:nvCxnSpPr>
          <p:cNvPr id="148" name="Suora yhdysviiva 147">
            <a:extLst>
              <a:ext uri="{FF2B5EF4-FFF2-40B4-BE49-F238E27FC236}">
                <a16:creationId xmlns:a16="http://schemas.microsoft.com/office/drawing/2014/main" id="{BDEB54C6-E785-47A3-8E20-D5023A7F846E}"/>
              </a:ext>
            </a:extLst>
          </p:cNvPr>
          <p:cNvCxnSpPr>
            <a:cxnSpLocks/>
            <a:stCxn id="44" idx="1"/>
            <a:endCxn id="9" idx="4"/>
          </p:cNvCxnSpPr>
          <p:nvPr/>
        </p:nvCxnSpPr>
        <p:spPr>
          <a:xfrm flipH="1" flipV="1">
            <a:off x="3153097" y="4185084"/>
            <a:ext cx="2863646" cy="225225"/>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51" name="Suora nuoliyhdysviiva 150">
            <a:extLst>
              <a:ext uri="{FF2B5EF4-FFF2-40B4-BE49-F238E27FC236}">
                <a16:creationId xmlns:a16="http://schemas.microsoft.com/office/drawing/2014/main" id="{D2827749-3C35-44CA-968F-DDFF0321E1AD}"/>
              </a:ext>
            </a:extLst>
          </p:cNvPr>
          <p:cNvCxnSpPr>
            <a:stCxn id="11" idx="4"/>
            <a:endCxn id="44" idx="7"/>
          </p:cNvCxnSpPr>
          <p:nvPr/>
        </p:nvCxnSpPr>
        <p:spPr>
          <a:xfrm flipH="1">
            <a:off x="6755574" y="4185084"/>
            <a:ext cx="634382" cy="225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5" name="Suora nuoliyhdysviiva 154">
            <a:extLst>
              <a:ext uri="{FF2B5EF4-FFF2-40B4-BE49-F238E27FC236}">
                <a16:creationId xmlns:a16="http://schemas.microsoft.com/office/drawing/2014/main" id="{F36F04F6-2A7D-4309-92DE-A9C82C30B1DC}"/>
              </a:ext>
            </a:extLst>
          </p:cNvPr>
          <p:cNvCxnSpPr>
            <a:stCxn id="16" idx="5"/>
            <a:endCxn id="11" idx="0"/>
          </p:cNvCxnSpPr>
          <p:nvPr/>
        </p:nvCxnSpPr>
        <p:spPr>
          <a:xfrm>
            <a:off x="6846389" y="2657490"/>
            <a:ext cx="543567" cy="303458"/>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57" name="Suora nuoliyhdysviiva 156">
            <a:extLst>
              <a:ext uri="{FF2B5EF4-FFF2-40B4-BE49-F238E27FC236}">
                <a16:creationId xmlns:a16="http://schemas.microsoft.com/office/drawing/2014/main" id="{572E77C9-1F40-42D2-9C2A-0B7A9F6F630E}"/>
              </a:ext>
            </a:extLst>
          </p:cNvPr>
          <p:cNvCxnSpPr>
            <a:stCxn id="17" idx="4"/>
            <a:endCxn id="11" idx="0"/>
          </p:cNvCxnSpPr>
          <p:nvPr/>
        </p:nvCxnSpPr>
        <p:spPr>
          <a:xfrm flipH="1">
            <a:off x="7389956" y="2737348"/>
            <a:ext cx="511544" cy="22360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159" name="Tekstiruutu 158">
            <a:extLst>
              <a:ext uri="{FF2B5EF4-FFF2-40B4-BE49-F238E27FC236}">
                <a16:creationId xmlns:a16="http://schemas.microsoft.com/office/drawing/2014/main" id="{5BB43C18-0029-4B79-91B7-F2F482DFA66B}"/>
              </a:ext>
            </a:extLst>
          </p:cNvPr>
          <p:cNvSpPr txBox="1"/>
          <p:nvPr/>
        </p:nvSpPr>
        <p:spPr>
          <a:xfrm>
            <a:off x="739500" y="1286813"/>
            <a:ext cx="2244280" cy="954107"/>
          </a:xfrm>
          <a:prstGeom prst="rect">
            <a:avLst/>
          </a:prstGeom>
          <a:noFill/>
        </p:spPr>
        <p:txBody>
          <a:bodyPr wrap="square" rtlCol="0">
            <a:spAutoFit/>
          </a:bodyPr>
          <a:lstStyle/>
          <a:p>
            <a:r>
              <a:rPr lang="fi-FI" sz="800" dirty="0">
                <a:latin typeface="Calibri" panose="020F0502020204030204" pitchFamily="34" charset="0"/>
                <a:cs typeface="Calibri" panose="020F0502020204030204" pitchFamily="34" charset="0"/>
              </a:rPr>
              <a:t>Maakuntaohjelman älykkään erikoistumisen strategian mukaisten kärkialojen kehitystä tuetaan monipuolisesti. Pirkanmaan erikoistumisaloilla teollisuuden, rakentamisen ja </a:t>
            </a:r>
            <a:r>
              <a:rPr lang="fi-FI" sz="800" dirty="0" err="1">
                <a:latin typeface="Calibri" panose="020F0502020204030204" pitchFamily="34" charset="0"/>
                <a:cs typeface="Calibri" panose="020F0502020204030204" pitchFamily="34" charset="0"/>
              </a:rPr>
              <a:t>SOTE:n</a:t>
            </a:r>
            <a:r>
              <a:rPr lang="fi-FI" sz="800" dirty="0">
                <a:latin typeface="Calibri" panose="020F0502020204030204" pitchFamily="34" charset="0"/>
                <a:cs typeface="Calibri" panose="020F0502020204030204" pitchFamily="34" charset="0"/>
              </a:rPr>
              <a:t> osalta on kehitetty mm. täydentäviä koulutuksia, ekosysteemejä ja menetelmiä löytää osaajia työpaikoille</a:t>
            </a:r>
          </a:p>
        </p:txBody>
      </p:sp>
    </p:spTree>
    <p:extLst>
      <p:ext uri="{BB962C8B-B14F-4D97-AF65-F5344CB8AC3E}">
        <p14:creationId xmlns:p14="http://schemas.microsoft.com/office/powerpoint/2010/main" val="3063278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 name="Ellipsi 406">
            <a:extLst>
              <a:ext uri="{FF2B5EF4-FFF2-40B4-BE49-F238E27FC236}">
                <a16:creationId xmlns:a16="http://schemas.microsoft.com/office/drawing/2014/main" id="{C33126F7-1641-490A-9BB4-325D153BC149}"/>
              </a:ext>
            </a:extLst>
          </p:cNvPr>
          <p:cNvSpPr/>
          <p:nvPr/>
        </p:nvSpPr>
        <p:spPr>
          <a:xfrm>
            <a:off x="-410437" y="329723"/>
            <a:ext cx="9865096" cy="6748819"/>
          </a:xfrm>
          <a:prstGeom prst="ellipse">
            <a:avLst/>
          </a:prstGeom>
          <a:solidFill>
            <a:schemeClr val="accent1">
              <a:lumMod val="20000"/>
              <a:lumOff val="8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187" name="Suora yhdysviiva 186">
            <a:extLst>
              <a:ext uri="{FF2B5EF4-FFF2-40B4-BE49-F238E27FC236}">
                <a16:creationId xmlns:a16="http://schemas.microsoft.com/office/drawing/2014/main" id="{DD44BDB1-B99C-4B05-9D89-1F32CE16FD11}"/>
              </a:ext>
            </a:extLst>
          </p:cNvPr>
          <p:cNvCxnSpPr>
            <a:stCxn id="119" idx="3"/>
            <a:endCxn id="120" idx="1"/>
          </p:cNvCxnSpPr>
          <p:nvPr/>
        </p:nvCxnSpPr>
        <p:spPr>
          <a:xfrm flipV="1">
            <a:off x="5857362" y="5298410"/>
            <a:ext cx="959002" cy="631950"/>
          </a:xfrm>
          <a:prstGeom prst="line">
            <a:avLst/>
          </a:prstGeom>
          <a:ln w="15875">
            <a:solidFill>
              <a:schemeClr val="accent5">
                <a:lumMod val="60000"/>
                <a:lumOff val="4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1" name="Suora yhdysviiva 210">
            <a:extLst>
              <a:ext uri="{FF2B5EF4-FFF2-40B4-BE49-F238E27FC236}">
                <a16:creationId xmlns:a16="http://schemas.microsoft.com/office/drawing/2014/main" id="{423279A8-0EA8-49D8-B0F6-F8463D113948}"/>
              </a:ext>
            </a:extLst>
          </p:cNvPr>
          <p:cNvCxnSpPr>
            <a:cxnSpLocks/>
            <a:stCxn id="27" idx="2"/>
          </p:cNvCxnSpPr>
          <p:nvPr/>
        </p:nvCxnSpPr>
        <p:spPr>
          <a:xfrm flipH="1">
            <a:off x="3871710" y="1101249"/>
            <a:ext cx="439450" cy="787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uora yhdysviiva 20">
            <a:extLst>
              <a:ext uri="{FF2B5EF4-FFF2-40B4-BE49-F238E27FC236}">
                <a16:creationId xmlns:a16="http://schemas.microsoft.com/office/drawing/2014/main" id="{B69981A4-5DC1-42FB-92FE-9B249327C40B}"/>
              </a:ext>
            </a:extLst>
          </p:cNvPr>
          <p:cNvCxnSpPr>
            <a:endCxn id="11" idx="1"/>
          </p:cNvCxnSpPr>
          <p:nvPr/>
        </p:nvCxnSpPr>
        <p:spPr>
          <a:xfrm flipV="1">
            <a:off x="1450676" y="4898205"/>
            <a:ext cx="994082" cy="390024"/>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5" name="Suora nuoliyhdysviiva 194">
            <a:extLst>
              <a:ext uri="{FF2B5EF4-FFF2-40B4-BE49-F238E27FC236}">
                <a16:creationId xmlns:a16="http://schemas.microsoft.com/office/drawing/2014/main" id="{3451844C-8251-4DC1-8245-0780EA41E5A0}"/>
              </a:ext>
            </a:extLst>
          </p:cNvPr>
          <p:cNvCxnSpPr>
            <a:cxnSpLocks/>
            <a:stCxn id="121" idx="2"/>
            <a:endCxn id="46" idx="3"/>
          </p:cNvCxnSpPr>
          <p:nvPr/>
        </p:nvCxnSpPr>
        <p:spPr>
          <a:xfrm>
            <a:off x="5552234" y="2148813"/>
            <a:ext cx="1018694" cy="17976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7" name="Ellipsi 376">
            <a:extLst>
              <a:ext uri="{FF2B5EF4-FFF2-40B4-BE49-F238E27FC236}">
                <a16:creationId xmlns:a16="http://schemas.microsoft.com/office/drawing/2014/main" id="{CE2977D0-523C-441D-A4BA-082954421708}"/>
              </a:ext>
            </a:extLst>
          </p:cNvPr>
          <p:cNvSpPr/>
          <p:nvPr/>
        </p:nvSpPr>
        <p:spPr>
          <a:xfrm>
            <a:off x="1669740" y="4630084"/>
            <a:ext cx="526873" cy="477143"/>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55" name="Ellipsi 354">
            <a:extLst>
              <a:ext uri="{FF2B5EF4-FFF2-40B4-BE49-F238E27FC236}">
                <a16:creationId xmlns:a16="http://schemas.microsoft.com/office/drawing/2014/main" id="{8DCCA07D-3D5D-430E-8150-376A06B4AFD7}"/>
              </a:ext>
            </a:extLst>
          </p:cNvPr>
          <p:cNvSpPr/>
          <p:nvPr/>
        </p:nvSpPr>
        <p:spPr>
          <a:xfrm>
            <a:off x="764358" y="3024621"/>
            <a:ext cx="842222" cy="442230"/>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56" name="Ellipsi 355">
            <a:extLst>
              <a:ext uri="{FF2B5EF4-FFF2-40B4-BE49-F238E27FC236}">
                <a16:creationId xmlns:a16="http://schemas.microsoft.com/office/drawing/2014/main" id="{E4E6BB3B-08A2-4685-81A0-0CF4CC869B11}"/>
              </a:ext>
            </a:extLst>
          </p:cNvPr>
          <p:cNvSpPr/>
          <p:nvPr/>
        </p:nvSpPr>
        <p:spPr>
          <a:xfrm>
            <a:off x="830123" y="3650359"/>
            <a:ext cx="518923" cy="398563"/>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357" name="Ellipsi 356">
            <a:extLst>
              <a:ext uri="{FF2B5EF4-FFF2-40B4-BE49-F238E27FC236}">
                <a16:creationId xmlns:a16="http://schemas.microsoft.com/office/drawing/2014/main" id="{441257C4-5479-4000-8349-3D689EE8BCAA}"/>
              </a:ext>
            </a:extLst>
          </p:cNvPr>
          <p:cNvSpPr/>
          <p:nvPr/>
        </p:nvSpPr>
        <p:spPr>
          <a:xfrm>
            <a:off x="903456" y="4211796"/>
            <a:ext cx="563746" cy="461665"/>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cxnSp>
        <p:nvCxnSpPr>
          <p:cNvPr id="293" name="Suora yhdysviiva 292">
            <a:extLst>
              <a:ext uri="{FF2B5EF4-FFF2-40B4-BE49-F238E27FC236}">
                <a16:creationId xmlns:a16="http://schemas.microsoft.com/office/drawing/2014/main" id="{2B0E2C59-6D29-44C8-AC6D-553E3EE31159}"/>
              </a:ext>
            </a:extLst>
          </p:cNvPr>
          <p:cNvCxnSpPr>
            <a:cxnSpLocks/>
            <a:endCxn id="118" idx="3"/>
          </p:cNvCxnSpPr>
          <p:nvPr/>
        </p:nvCxnSpPr>
        <p:spPr>
          <a:xfrm flipH="1">
            <a:off x="7595159" y="4038068"/>
            <a:ext cx="943775" cy="259283"/>
          </a:xfrm>
          <a:prstGeom prst="line">
            <a:avLst/>
          </a:prstGeom>
        </p:spPr>
        <p:style>
          <a:lnRef idx="1">
            <a:schemeClr val="accent1"/>
          </a:lnRef>
          <a:fillRef idx="0">
            <a:schemeClr val="accent1"/>
          </a:fillRef>
          <a:effectRef idx="0">
            <a:schemeClr val="accent1"/>
          </a:effectRef>
          <a:fontRef idx="minor">
            <a:schemeClr val="tx1"/>
          </a:fontRef>
        </p:style>
      </p:cxnSp>
      <p:cxnSp>
        <p:nvCxnSpPr>
          <p:cNvPr id="235" name="Suora yhdysviiva 234">
            <a:extLst>
              <a:ext uri="{FF2B5EF4-FFF2-40B4-BE49-F238E27FC236}">
                <a16:creationId xmlns:a16="http://schemas.microsoft.com/office/drawing/2014/main" id="{ADBC4AD9-433A-4AE4-9E55-CCEB19A66241}"/>
              </a:ext>
            </a:extLst>
          </p:cNvPr>
          <p:cNvCxnSpPr>
            <a:stCxn id="37" idx="2"/>
            <a:endCxn id="122" idx="0"/>
          </p:cNvCxnSpPr>
          <p:nvPr/>
        </p:nvCxnSpPr>
        <p:spPr>
          <a:xfrm>
            <a:off x="3324002" y="1061762"/>
            <a:ext cx="532050" cy="832244"/>
          </a:xfrm>
          <a:prstGeom prst="line">
            <a:avLst/>
          </a:prstGeom>
        </p:spPr>
        <p:style>
          <a:lnRef idx="1">
            <a:schemeClr val="accent1"/>
          </a:lnRef>
          <a:fillRef idx="0">
            <a:schemeClr val="accent1"/>
          </a:fillRef>
          <a:effectRef idx="0">
            <a:schemeClr val="accent1"/>
          </a:effectRef>
          <a:fontRef idx="minor">
            <a:schemeClr val="tx1"/>
          </a:fontRef>
        </p:style>
      </p:cxnSp>
      <p:sp>
        <p:nvSpPr>
          <p:cNvPr id="152" name="Ellipsi 151">
            <a:extLst>
              <a:ext uri="{FF2B5EF4-FFF2-40B4-BE49-F238E27FC236}">
                <a16:creationId xmlns:a16="http://schemas.microsoft.com/office/drawing/2014/main" id="{49DA6BA5-D210-4196-BF72-CBC8F7076E8C}"/>
              </a:ext>
            </a:extLst>
          </p:cNvPr>
          <p:cNvSpPr/>
          <p:nvPr/>
        </p:nvSpPr>
        <p:spPr>
          <a:xfrm>
            <a:off x="1746250" y="1894006"/>
            <a:ext cx="779216" cy="482813"/>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3" name="Ellipsi 152">
            <a:extLst>
              <a:ext uri="{FF2B5EF4-FFF2-40B4-BE49-F238E27FC236}">
                <a16:creationId xmlns:a16="http://schemas.microsoft.com/office/drawing/2014/main" id="{7CD4F0A1-D5D6-45A8-AABE-09DAEA294197}"/>
              </a:ext>
            </a:extLst>
          </p:cNvPr>
          <p:cNvSpPr/>
          <p:nvPr/>
        </p:nvSpPr>
        <p:spPr>
          <a:xfrm>
            <a:off x="764358" y="2435459"/>
            <a:ext cx="748319" cy="46166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4" name="Ellipsi 153">
            <a:extLst>
              <a:ext uri="{FF2B5EF4-FFF2-40B4-BE49-F238E27FC236}">
                <a16:creationId xmlns:a16="http://schemas.microsoft.com/office/drawing/2014/main" id="{170A09E6-ACEF-41B0-BC1C-38528D37876A}"/>
              </a:ext>
            </a:extLst>
          </p:cNvPr>
          <p:cNvSpPr/>
          <p:nvPr/>
        </p:nvSpPr>
        <p:spPr>
          <a:xfrm>
            <a:off x="2179365" y="4084981"/>
            <a:ext cx="805064" cy="461665"/>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5" name="Ellipsi 154">
            <a:extLst>
              <a:ext uri="{FF2B5EF4-FFF2-40B4-BE49-F238E27FC236}">
                <a16:creationId xmlns:a16="http://schemas.microsoft.com/office/drawing/2014/main" id="{C13EC588-0C7C-4E29-9AF9-CD41BD351429}"/>
              </a:ext>
            </a:extLst>
          </p:cNvPr>
          <p:cNvSpPr/>
          <p:nvPr/>
        </p:nvSpPr>
        <p:spPr>
          <a:xfrm>
            <a:off x="737339" y="1907782"/>
            <a:ext cx="779216" cy="46166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6" name="Ellipsi 155">
            <a:extLst>
              <a:ext uri="{FF2B5EF4-FFF2-40B4-BE49-F238E27FC236}">
                <a16:creationId xmlns:a16="http://schemas.microsoft.com/office/drawing/2014/main" id="{100ABFF9-FE70-4A92-A10A-C470322FA5DA}"/>
              </a:ext>
            </a:extLst>
          </p:cNvPr>
          <p:cNvSpPr/>
          <p:nvPr/>
        </p:nvSpPr>
        <p:spPr>
          <a:xfrm>
            <a:off x="884202" y="1371911"/>
            <a:ext cx="888574" cy="51729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7" name="Ellipsi 156">
            <a:extLst>
              <a:ext uri="{FF2B5EF4-FFF2-40B4-BE49-F238E27FC236}">
                <a16:creationId xmlns:a16="http://schemas.microsoft.com/office/drawing/2014/main" id="{FCAE0143-8034-4204-B646-EDEF7E21372E}"/>
              </a:ext>
            </a:extLst>
          </p:cNvPr>
          <p:cNvSpPr/>
          <p:nvPr/>
        </p:nvSpPr>
        <p:spPr>
          <a:xfrm>
            <a:off x="6134092" y="4598999"/>
            <a:ext cx="933049" cy="389294"/>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8" name="Ellipsi 157">
            <a:extLst>
              <a:ext uri="{FF2B5EF4-FFF2-40B4-BE49-F238E27FC236}">
                <a16:creationId xmlns:a16="http://schemas.microsoft.com/office/drawing/2014/main" id="{FDEFE4A6-93EE-45DB-B230-E3E8DF7CA660}"/>
              </a:ext>
            </a:extLst>
          </p:cNvPr>
          <p:cNvSpPr/>
          <p:nvPr/>
        </p:nvSpPr>
        <p:spPr>
          <a:xfrm>
            <a:off x="2040061" y="1036017"/>
            <a:ext cx="755388" cy="45555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59" name="Ellipsi 158">
            <a:extLst>
              <a:ext uri="{FF2B5EF4-FFF2-40B4-BE49-F238E27FC236}">
                <a16:creationId xmlns:a16="http://schemas.microsoft.com/office/drawing/2014/main" id="{9624B786-48BF-4D6F-BE01-87AEEAB3D728}"/>
              </a:ext>
            </a:extLst>
          </p:cNvPr>
          <p:cNvSpPr/>
          <p:nvPr/>
        </p:nvSpPr>
        <p:spPr>
          <a:xfrm>
            <a:off x="2853613" y="766456"/>
            <a:ext cx="921662" cy="27094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latin typeface="Calibri" panose="020F0502020204030204" pitchFamily="34" charset="0"/>
              <a:cs typeface="Calibri" panose="020F0502020204030204" pitchFamily="34" charset="0"/>
            </a:endParaRPr>
          </a:p>
        </p:txBody>
      </p:sp>
      <p:sp>
        <p:nvSpPr>
          <p:cNvPr id="160" name="Ellipsi 159">
            <a:extLst>
              <a:ext uri="{FF2B5EF4-FFF2-40B4-BE49-F238E27FC236}">
                <a16:creationId xmlns:a16="http://schemas.microsoft.com/office/drawing/2014/main" id="{7DC96ABC-DA4B-4B36-AEB3-A506CADE1431}"/>
              </a:ext>
            </a:extLst>
          </p:cNvPr>
          <p:cNvSpPr/>
          <p:nvPr/>
        </p:nvSpPr>
        <p:spPr>
          <a:xfrm>
            <a:off x="3463777" y="1155750"/>
            <a:ext cx="822158" cy="5262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1" name="Ellipsi 160">
            <a:extLst>
              <a:ext uri="{FF2B5EF4-FFF2-40B4-BE49-F238E27FC236}">
                <a16:creationId xmlns:a16="http://schemas.microsoft.com/office/drawing/2014/main" id="{B539F7DF-70B4-429B-9B15-E82924E9143F}"/>
              </a:ext>
            </a:extLst>
          </p:cNvPr>
          <p:cNvSpPr/>
          <p:nvPr/>
        </p:nvSpPr>
        <p:spPr>
          <a:xfrm>
            <a:off x="4045341" y="818972"/>
            <a:ext cx="526659" cy="26575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2" name="Ellipsi 161">
            <a:extLst>
              <a:ext uri="{FF2B5EF4-FFF2-40B4-BE49-F238E27FC236}">
                <a16:creationId xmlns:a16="http://schemas.microsoft.com/office/drawing/2014/main" id="{D6D276E2-C04C-4FEA-B82C-60E8557831D4}"/>
              </a:ext>
            </a:extLst>
          </p:cNvPr>
          <p:cNvSpPr/>
          <p:nvPr/>
        </p:nvSpPr>
        <p:spPr>
          <a:xfrm>
            <a:off x="4586671" y="921844"/>
            <a:ext cx="757199" cy="45006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3" name="Ellipsi 162">
            <a:extLst>
              <a:ext uri="{FF2B5EF4-FFF2-40B4-BE49-F238E27FC236}">
                <a16:creationId xmlns:a16="http://schemas.microsoft.com/office/drawing/2014/main" id="{F0710F59-226D-4CDA-B30B-12CE5DE6427D}"/>
              </a:ext>
            </a:extLst>
          </p:cNvPr>
          <p:cNvSpPr/>
          <p:nvPr/>
        </p:nvSpPr>
        <p:spPr>
          <a:xfrm>
            <a:off x="6178334" y="2386413"/>
            <a:ext cx="806756" cy="49913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4" name="Ellipsi 163">
            <a:extLst>
              <a:ext uri="{FF2B5EF4-FFF2-40B4-BE49-F238E27FC236}">
                <a16:creationId xmlns:a16="http://schemas.microsoft.com/office/drawing/2014/main" id="{D04A1B78-9E6F-475E-91B5-5F96F5F91131}"/>
              </a:ext>
            </a:extLst>
          </p:cNvPr>
          <p:cNvSpPr/>
          <p:nvPr/>
        </p:nvSpPr>
        <p:spPr>
          <a:xfrm>
            <a:off x="5408164" y="1094080"/>
            <a:ext cx="648021" cy="27699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5" name="Ellipsi 164">
            <a:extLst>
              <a:ext uri="{FF2B5EF4-FFF2-40B4-BE49-F238E27FC236}">
                <a16:creationId xmlns:a16="http://schemas.microsoft.com/office/drawing/2014/main" id="{914C97AD-3ECE-49D9-A12A-BFBCE2FDC59D}"/>
              </a:ext>
            </a:extLst>
          </p:cNvPr>
          <p:cNvSpPr/>
          <p:nvPr/>
        </p:nvSpPr>
        <p:spPr>
          <a:xfrm>
            <a:off x="6174679" y="1286770"/>
            <a:ext cx="598999" cy="240845"/>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6" name="Ellipsi 165">
            <a:extLst>
              <a:ext uri="{FF2B5EF4-FFF2-40B4-BE49-F238E27FC236}">
                <a16:creationId xmlns:a16="http://schemas.microsoft.com/office/drawing/2014/main" id="{9E5A3DE7-D50E-4EED-98AF-0E9A5803ECAC}"/>
              </a:ext>
            </a:extLst>
          </p:cNvPr>
          <p:cNvSpPr/>
          <p:nvPr/>
        </p:nvSpPr>
        <p:spPr>
          <a:xfrm>
            <a:off x="6712663" y="1519300"/>
            <a:ext cx="865223" cy="57078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7" name="Ellipsi 166">
            <a:extLst>
              <a:ext uri="{FF2B5EF4-FFF2-40B4-BE49-F238E27FC236}">
                <a16:creationId xmlns:a16="http://schemas.microsoft.com/office/drawing/2014/main" id="{A6E9FC26-654E-4E2D-BBBD-51DB33D995D4}"/>
              </a:ext>
            </a:extLst>
          </p:cNvPr>
          <p:cNvSpPr/>
          <p:nvPr/>
        </p:nvSpPr>
        <p:spPr>
          <a:xfrm>
            <a:off x="7083802" y="2397242"/>
            <a:ext cx="1009903" cy="567211"/>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8" name="Ellipsi 167">
            <a:extLst>
              <a:ext uri="{FF2B5EF4-FFF2-40B4-BE49-F238E27FC236}">
                <a16:creationId xmlns:a16="http://schemas.microsoft.com/office/drawing/2014/main" id="{B4CF900A-1F18-4AC1-B835-51905898FA1B}"/>
              </a:ext>
            </a:extLst>
          </p:cNvPr>
          <p:cNvSpPr/>
          <p:nvPr/>
        </p:nvSpPr>
        <p:spPr>
          <a:xfrm>
            <a:off x="8185769" y="2420265"/>
            <a:ext cx="929338" cy="42959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69" name="Ellipsi 168">
            <a:extLst>
              <a:ext uri="{FF2B5EF4-FFF2-40B4-BE49-F238E27FC236}">
                <a16:creationId xmlns:a16="http://schemas.microsoft.com/office/drawing/2014/main" id="{A54079AE-2E29-486B-83A8-4ADACB6A27AE}"/>
              </a:ext>
            </a:extLst>
          </p:cNvPr>
          <p:cNvSpPr/>
          <p:nvPr/>
        </p:nvSpPr>
        <p:spPr>
          <a:xfrm>
            <a:off x="7934209" y="2918087"/>
            <a:ext cx="834706" cy="48717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0" name="Ellipsi 169">
            <a:extLst>
              <a:ext uri="{FF2B5EF4-FFF2-40B4-BE49-F238E27FC236}">
                <a16:creationId xmlns:a16="http://schemas.microsoft.com/office/drawing/2014/main" id="{C755F4D1-2707-4696-A1BA-74600C56A999}"/>
              </a:ext>
            </a:extLst>
          </p:cNvPr>
          <p:cNvSpPr/>
          <p:nvPr/>
        </p:nvSpPr>
        <p:spPr>
          <a:xfrm>
            <a:off x="2122245" y="2942503"/>
            <a:ext cx="892487" cy="546388"/>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1" name="Ellipsi 170">
            <a:extLst>
              <a:ext uri="{FF2B5EF4-FFF2-40B4-BE49-F238E27FC236}">
                <a16:creationId xmlns:a16="http://schemas.microsoft.com/office/drawing/2014/main" id="{1EF2AF86-CD01-4E10-9836-EAEC52E2F3A4}"/>
              </a:ext>
            </a:extLst>
          </p:cNvPr>
          <p:cNvSpPr/>
          <p:nvPr/>
        </p:nvSpPr>
        <p:spPr>
          <a:xfrm>
            <a:off x="1847922" y="3540707"/>
            <a:ext cx="569768" cy="561760"/>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2" name="Ellipsi 171">
            <a:extLst>
              <a:ext uri="{FF2B5EF4-FFF2-40B4-BE49-F238E27FC236}">
                <a16:creationId xmlns:a16="http://schemas.microsoft.com/office/drawing/2014/main" id="{F2673ADC-FCA5-4A1B-8A26-A40D73AB55F7}"/>
              </a:ext>
            </a:extLst>
          </p:cNvPr>
          <p:cNvSpPr/>
          <p:nvPr/>
        </p:nvSpPr>
        <p:spPr>
          <a:xfrm>
            <a:off x="3463777" y="5400563"/>
            <a:ext cx="671948" cy="296659"/>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3" name="Ellipsi 172">
            <a:extLst>
              <a:ext uri="{FF2B5EF4-FFF2-40B4-BE49-F238E27FC236}">
                <a16:creationId xmlns:a16="http://schemas.microsoft.com/office/drawing/2014/main" id="{B45A8991-B80E-4DDE-A295-9DEAEEF35EAA}"/>
              </a:ext>
            </a:extLst>
          </p:cNvPr>
          <p:cNvSpPr/>
          <p:nvPr/>
        </p:nvSpPr>
        <p:spPr>
          <a:xfrm>
            <a:off x="3871710" y="5786950"/>
            <a:ext cx="895839" cy="507086"/>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4" name="Ellipsi 173">
            <a:extLst>
              <a:ext uri="{FF2B5EF4-FFF2-40B4-BE49-F238E27FC236}">
                <a16:creationId xmlns:a16="http://schemas.microsoft.com/office/drawing/2014/main" id="{4691A264-C486-4516-AF73-1C4BA4800D10}"/>
              </a:ext>
            </a:extLst>
          </p:cNvPr>
          <p:cNvSpPr/>
          <p:nvPr/>
        </p:nvSpPr>
        <p:spPr>
          <a:xfrm>
            <a:off x="4584404" y="6294036"/>
            <a:ext cx="683577" cy="414679"/>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5" name="Ellipsi 174">
            <a:extLst>
              <a:ext uri="{FF2B5EF4-FFF2-40B4-BE49-F238E27FC236}">
                <a16:creationId xmlns:a16="http://schemas.microsoft.com/office/drawing/2014/main" id="{46E3AD4A-5DFE-4212-9358-4470741473C8}"/>
              </a:ext>
            </a:extLst>
          </p:cNvPr>
          <p:cNvSpPr/>
          <p:nvPr/>
        </p:nvSpPr>
        <p:spPr>
          <a:xfrm>
            <a:off x="5467463" y="6343071"/>
            <a:ext cx="941527" cy="479292"/>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6" name="Ellipsi 175">
            <a:extLst>
              <a:ext uri="{FF2B5EF4-FFF2-40B4-BE49-F238E27FC236}">
                <a16:creationId xmlns:a16="http://schemas.microsoft.com/office/drawing/2014/main" id="{88121885-8F19-4F18-8B33-40F288A5F49F}"/>
              </a:ext>
            </a:extLst>
          </p:cNvPr>
          <p:cNvSpPr/>
          <p:nvPr/>
        </p:nvSpPr>
        <p:spPr>
          <a:xfrm>
            <a:off x="5941010" y="5352774"/>
            <a:ext cx="695477" cy="30857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7" name="Ellipsi 176">
            <a:extLst>
              <a:ext uri="{FF2B5EF4-FFF2-40B4-BE49-F238E27FC236}">
                <a16:creationId xmlns:a16="http://schemas.microsoft.com/office/drawing/2014/main" id="{3E124169-DC36-4ECC-A1B3-493A5557ACC4}"/>
              </a:ext>
            </a:extLst>
          </p:cNvPr>
          <p:cNvSpPr/>
          <p:nvPr/>
        </p:nvSpPr>
        <p:spPr>
          <a:xfrm>
            <a:off x="6174679" y="5710388"/>
            <a:ext cx="981777" cy="583648"/>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8" name="Ellipsi 177">
            <a:extLst>
              <a:ext uri="{FF2B5EF4-FFF2-40B4-BE49-F238E27FC236}">
                <a16:creationId xmlns:a16="http://schemas.microsoft.com/office/drawing/2014/main" id="{D9C44B7E-2464-46B4-B0F7-9F749B403655}"/>
              </a:ext>
            </a:extLst>
          </p:cNvPr>
          <p:cNvSpPr/>
          <p:nvPr/>
        </p:nvSpPr>
        <p:spPr>
          <a:xfrm>
            <a:off x="7178504" y="5832371"/>
            <a:ext cx="755705" cy="34167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79" name="Ellipsi 178">
            <a:extLst>
              <a:ext uri="{FF2B5EF4-FFF2-40B4-BE49-F238E27FC236}">
                <a16:creationId xmlns:a16="http://schemas.microsoft.com/office/drawing/2014/main" id="{06A17B6B-FAB8-4EF2-A30D-4D39D1C74C56}"/>
              </a:ext>
            </a:extLst>
          </p:cNvPr>
          <p:cNvSpPr/>
          <p:nvPr/>
        </p:nvSpPr>
        <p:spPr>
          <a:xfrm>
            <a:off x="7747533" y="5439450"/>
            <a:ext cx="812861" cy="36933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0" name="Ellipsi 179">
            <a:extLst>
              <a:ext uri="{FF2B5EF4-FFF2-40B4-BE49-F238E27FC236}">
                <a16:creationId xmlns:a16="http://schemas.microsoft.com/office/drawing/2014/main" id="{2528A2B5-A2CC-4B3B-B600-A7C6A5B890AC}"/>
              </a:ext>
            </a:extLst>
          </p:cNvPr>
          <p:cNvSpPr/>
          <p:nvPr/>
        </p:nvSpPr>
        <p:spPr>
          <a:xfrm>
            <a:off x="7804689" y="4599965"/>
            <a:ext cx="943775" cy="36933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1" name="Ellipsi 180">
            <a:extLst>
              <a:ext uri="{FF2B5EF4-FFF2-40B4-BE49-F238E27FC236}">
                <a16:creationId xmlns:a16="http://schemas.microsoft.com/office/drawing/2014/main" id="{5F8779AA-2426-402F-AABB-C6163B44AE37}"/>
              </a:ext>
            </a:extLst>
          </p:cNvPr>
          <p:cNvSpPr/>
          <p:nvPr/>
        </p:nvSpPr>
        <p:spPr>
          <a:xfrm>
            <a:off x="7551921" y="3422845"/>
            <a:ext cx="769924" cy="75887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2" name="Ellipsi 181">
            <a:extLst>
              <a:ext uri="{FF2B5EF4-FFF2-40B4-BE49-F238E27FC236}">
                <a16:creationId xmlns:a16="http://schemas.microsoft.com/office/drawing/2014/main" id="{9132E09C-FA76-489A-BBE3-F2B620247AD8}"/>
              </a:ext>
            </a:extLst>
          </p:cNvPr>
          <p:cNvSpPr/>
          <p:nvPr/>
        </p:nvSpPr>
        <p:spPr>
          <a:xfrm>
            <a:off x="8406100" y="3723071"/>
            <a:ext cx="655935" cy="34823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83" name="Ellipsi 182">
            <a:extLst>
              <a:ext uri="{FF2B5EF4-FFF2-40B4-BE49-F238E27FC236}">
                <a16:creationId xmlns:a16="http://schemas.microsoft.com/office/drawing/2014/main" id="{99F75AF1-D512-499D-8D08-4667360CB39C}"/>
              </a:ext>
            </a:extLst>
          </p:cNvPr>
          <p:cNvSpPr/>
          <p:nvPr/>
        </p:nvSpPr>
        <p:spPr>
          <a:xfrm>
            <a:off x="8351562" y="4173887"/>
            <a:ext cx="648382" cy="426077"/>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3" name="Ellipsi 22">
            <a:extLst>
              <a:ext uri="{FF2B5EF4-FFF2-40B4-BE49-F238E27FC236}">
                <a16:creationId xmlns:a16="http://schemas.microsoft.com/office/drawing/2014/main" id="{ADDA2A97-6C70-41D8-91C1-2B1733807CC9}"/>
              </a:ext>
            </a:extLst>
          </p:cNvPr>
          <p:cNvSpPr/>
          <p:nvPr/>
        </p:nvSpPr>
        <p:spPr>
          <a:xfrm>
            <a:off x="3102075" y="2531213"/>
            <a:ext cx="3270623" cy="2841058"/>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8" name="Ellipsi 47">
            <a:extLst>
              <a:ext uri="{FF2B5EF4-FFF2-40B4-BE49-F238E27FC236}">
                <a16:creationId xmlns:a16="http://schemas.microsoft.com/office/drawing/2014/main" id="{EE359CCD-12E6-48A0-A4AB-4D53B923FE93}"/>
              </a:ext>
            </a:extLst>
          </p:cNvPr>
          <p:cNvSpPr/>
          <p:nvPr/>
        </p:nvSpPr>
        <p:spPr>
          <a:xfrm>
            <a:off x="4496424" y="2431767"/>
            <a:ext cx="540756" cy="469051"/>
          </a:xfrm>
          <a:prstGeom prst="ellipse">
            <a:avLst/>
          </a:prstGeom>
          <a:solidFill>
            <a:schemeClr val="accent4">
              <a:lumMod val="20000"/>
              <a:lumOff val="8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C94213A6-3A2F-44E0-AC26-AF1FFC06CD8D}"/>
              </a:ext>
            </a:extLst>
          </p:cNvPr>
          <p:cNvSpPr>
            <a:spLocks noGrp="1"/>
          </p:cNvSpPr>
          <p:nvPr>
            <p:ph type="title"/>
          </p:nvPr>
        </p:nvSpPr>
        <p:spPr>
          <a:xfrm>
            <a:off x="680616" y="-8203"/>
            <a:ext cx="3339033" cy="634082"/>
          </a:xfrm>
          <a:solidFill>
            <a:schemeClr val="bg1"/>
          </a:solidFill>
        </p:spPr>
        <p:txBody>
          <a:bodyPr>
            <a:noAutofit/>
          </a:bodyPr>
          <a:lstStyle/>
          <a:p>
            <a:pPr algn="l"/>
            <a:r>
              <a:rPr lang="fi-FI" sz="2800" dirty="0"/>
              <a:t>Vaikuttavuusverkko</a:t>
            </a:r>
          </a:p>
        </p:txBody>
      </p:sp>
      <p:sp>
        <p:nvSpPr>
          <p:cNvPr id="4" name="Suorakulmio: Pyöristetyt kulmat 3">
            <a:extLst>
              <a:ext uri="{FF2B5EF4-FFF2-40B4-BE49-F238E27FC236}">
                <a16:creationId xmlns:a16="http://schemas.microsoft.com/office/drawing/2014/main" id="{FE43BF75-CB9C-4B22-B530-E001570632B5}"/>
              </a:ext>
            </a:extLst>
          </p:cNvPr>
          <p:cNvSpPr/>
          <p:nvPr/>
        </p:nvSpPr>
        <p:spPr>
          <a:xfrm rot="19032258">
            <a:off x="3705712" y="3113668"/>
            <a:ext cx="792088" cy="360040"/>
          </a:xfrm>
          <a:prstGeom prst="roundRect">
            <a:avLst/>
          </a:prstGeom>
          <a:solidFill>
            <a:schemeClr val="accent4">
              <a:lumMod val="60000"/>
              <a:lumOff val="4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solidFill>
                  <a:schemeClr val="tx1">
                    <a:lumMod val="85000"/>
                    <a:lumOff val="15000"/>
                  </a:schemeClr>
                </a:solidFill>
              </a:rPr>
              <a:t>Yritykset löytävät työntekijöitä</a:t>
            </a:r>
          </a:p>
        </p:txBody>
      </p:sp>
      <p:sp>
        <p:nvSpPr>
          <p:cNvPr id="5" name="Suorakulmio: Pyöristetyt kulmat 4">
            <a:extLst>
              <a:ext uri="{FF2B5EF4-FFF2-40B4-BE49-F238E27FC236}">
                <a16:creationId xmlns:a16="http://schemas.microsoft.com/office/drawing/2014/main" id="{553267BE-82D3-4F90-82E1-97A381227FF6}"/>
              </a:ext>
            </a:extLst>
          </p:cNvPr>
          <p:cNvSpPr/>
          <p:nvPr/>
        </p:nvSpPr>
        <p:spPr>
          <a:xfrm rot="2786273">
            <a:off x="5071419" y="3112653"/>
            <a:ext cx="792088" cy="360040"/>
          </a:xfrm>
          <a:prstGeom prst="roundRect">
            <a:avLst/>
          </a:prstGeom>
          <a:solidFill>
            <a:schemeClr val="accent4">
              <a:lumMod val="60000"/>
              <a:lumOff val="40000"/>
            </a:schemeClr>
          </a:solidFill>
          <a:ln>
            <a:solidFill>
              <a:srgbClr val="81A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solidFill>
                  <a:schemeClr val="tx1">
                    <a:lumMod val="85000"/>
                    <a:lumOff val="15000"/>
                  </a:schemeClr>
                </a:solidFill>
              </a:rPr>
              <a:t>Osaaminen kasvaa</a:t>
            </a:r>
          </a:p>
        </p:txBody>
      </p:sp>
      <p:sp>
        <p:nvSpPr>
          <p:cNvPr id="6" name="Suorakulmio: Pyöristetyt kulmat 5">
            <a:extLst>
              <a:ext uri="{FF2B5EF4-FFF2-40B4-BE49-F238E27FC236}">
                <a16:creationId xmlns:a16="http://schemas.microsoft.com/office/drawing/2014/main" id="{64A71727-E1A1-46FB-8EBC-B2912D84C018}"/>
              </a:ext>
            </a:extLst>
          </p:cNvPr>
          <p:cNvSpPr/>
          <p:nvPr/>
        </p:nvSpPr>
        <p:spPr>
          <a:xfrm rot="18910047">
            <a:off x="5128224" y="4274664"/>
            <a:ext cx="792088" cy="562074"/>
          </a:xfrm>
          <a:prstGeom prst="roundRect">
            <a:avLst/>
          </a:prstGeom>
          <a:solidFill>
            <a:schemeClr val="accent4">
              <a:lumMod val="60000"/>
              <a:lumOff val="40000"/>
            </a:schemeClr>
          </a:solidFill>
          <a:ln>
            <a:solidFill>
              <a:srgbClr val="81A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600" dirty="0">
                <a:solidFill>
                  <a:schemeClr val="tx1">
                    <a:lumMod val="85000"/>
                    <a:lumOff val="15000"/>
                  </a:schemeClr>
                </a:solidFill>
              </a:rPr>
              <a:t>TKI-alustat, ekosysteemit ja -toiminta luovat yhteistyötä ja innovaatioita</a:t>
            </a:r>
          </a:p>
        </p:txBody>
      </p:sp>
      <p:sp>
        <p:nvSpPr>
          <p:cNvPr id="7" name="Suorakulmio: Pyöristetyt kulmat 6">
            <a:extLst>
              <a:ext uri="{FF2B5EF4-FFF2-40B4-BE49-F238E27FC236}">
                <a16:creationId xmlns:a16="http://schemas.microsoft.com/office/drawing/2014/main" id="{1B7A9407-04D5-47E1-904B-4E46CE941D0E}"/>
              </a:ext>
            </a:extLst>
          </p:cNvPr>
          <p:cNvSpPr/>
          <p:nvPr/>
        </p:nvSpPr>
        <p:spPr>
          <a:xfrm rot="2890494">
            <a:off x="3505280" y="4288465"/>
            <a:ext cx="1008112" cy="562074"/>
          </a:xfrm>
          <a:prstGeom prst="roundRect">
            <a:avLst/>
          </a:prstGeom>
          <a:solidFill>
            <a:schemeClr val="accent4">
              <a:lumMod val="60000"/>
              <a:lumOff val="40000"/>
            </a:schemeClr>
          </a:solidFill>
          <a:ln>
            <a:solidFill>
              <a:srgbClr val="81A0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solidFill>
                  <a:schemeClr val="tx1">
                    <a:lumMod val="85000"/>
                    <a:lumOff val="15000"/>
                  </a:schemeClr>
                </a:solidFill>
              </a:rPr>
              <a:t>Sujuva joukkoliikenne ja väylät varmistavat alueen elinvoimaisuuden</a:t>
            </a:r>
          </a:p>
        </p:txBody>
      </p:sp>
      <p:cxnSp>
        <p:nvCxnSpPr>
          <p:cNvPr id="9" name="Suora nuoliyhdysviiva 8">
            <a:extLst>
              <a:ext uri="{FF2B5EF4-FFF2-40B4-BE49-F238E27FC236}">
                <a16:creationId xmlns:a16="http://schemas.microsoft.com/office/drawing/2014/main" id="{B2501BDF-21E5-4C83-8856-AE2A452E5C05}"/>
              </a:ext>
            </a:extLst>
          </p:cNvPr>
          <p:cNvCxnSpPr>
            <a:cxnSpLocks/>
            <a:endCxn id="3" idx="3"/>
          </p:cNvCxnSpPr>
          <p:nvPr/>
        </p:nvCxnSpPr>
        <p:spPr>
          <a:xfrm flipV="1">
            <a:off x="4225202" y="4224285"/>
            <a:ext cx="158180" cy="146133"/>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4" name="Suora nuoliyhdysviiva 13">
            <a:extLst>
              <a:ext uri="{FF2B5EF4-FFF2-40B4-BE49-F238E27FC236}">
                <a16:creationId xmlns:a16="http://schemas.microsoft.com/office/drawing/2014/main" id="{E9CBA78A-FA8C-463C-A168-1BA8F1A619D1}"/>
              </a:ext>
            </a:extLst>
          </p:cNvPr>
          <p:cNvCxnSpPr>
            <a:cxnSpLocks/>
            <a:stCxn id="4" idx="2"/>
            <a:endCxn id="3" idx="1"/>
          </p:cNvCxnSpPr>
          <p:nvPr/>
        </p:nvCxnSpPr>
        <p:spPr>
          <a:xfrm>
            <a:off x="4224059" y="3425783"/>
            <a:ext cx="159323" cy="126684"/>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17" name="Suora nuoliyhdysviiva 16">
            <a:extLst>
              <a:ext uri="{FF2B5EF4-FFF2-40B4-BE49-F238E27FC236}">
                <a16:creationId xmlns:a16="http://schemas.microsoft.com/office/drawing/2014/main" id="{94D871DD-B7E5-4BC0-9E0B-DA4B9E57BD8A}"/>
              </a:ext>
            </a:extLst>
          </p:cNvPr>
          <p:cNvCxnSpPr>
            <a:cxnSpLocks/>
            <a:stCxn id="5" idx="2"/>
            <a:endCxn id="3" idx="7"/>
          </p:cNvCxnSpPr>
          <p:nvPr/>
        </p:nvCxnSpPr>
        <p:spPr>
          <a:xfrm flipH="1">
            <a:off x="5147142" y="3416732"/>
            <a:ext cx="189874" cy="135735"/>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cxnSp>
        <p:nvCxnSpPr>
          <p:cNvPr id="20" name="Suora nuoliyhdysviiva 19">
            <a:extLst>
              <a:ext uri="{FF2B5EF4-FFF2-40B4-BE49-F238E27FC236}">
                <a16:creationId xmlns:a16="http://schemas.microsoft.com/office/drawing/2014/main" id="{F092D321-885E-4B12-88E2-89100FBE8DF9}"/>
              </a:ext>
            </a:extLst>
          </p:cNvPr>
          <p:cNvCxnSpPr>
            <a:cxnSpLocks/>
            <a:stCxn id="6" idx="0"/>
            <a:endCxn id="3" idx="5"/>
          </p:cNvCxnSpPr>
          <p:nvPr/>
        </p:nvCxnSpPr>
        <p:spPr>
          <a:xfrm flipH="1" flipV="1">
            <a:off x="5147142" y="4224285"/>
            <a:ext cx="178984" cy="132113"/>
          </a:xfrm>
          <a:prstGeom prst="straightConnector1">
            <a:avLst/>
          </a:prstGeom>
          <a:ln>
            <a:tailEnd type="triangle"/>
          </a:ln>
        </p:spPr>
        <p:style>
          <a:lnRef idx="1">
            <a:schemeClr val="accent4"/>
          </a:lnRef>
          <a:fillRef idx="0">
            <a:schemeClr val="accent4"/>
          </a:fillRef>
          <a:effectRef idx="0">
            <a:schemeClr val="accent4"/>
          </a:effectRef>
          <a:fontRef idx="minor">
            <a:schemeClr val="tx1"/>
          </a:fontRef>
        </p:style>
      </p:cxnSp>
      <p:sp>
        <p:nvSpPr>
          <p:cNvPr id="27" name="Tekstiruutu 26">
            <a:extLst>
              <a:ext uri="{FF2B5EF4-FFF2-40B4-BE49-F238E27FC236}">
                <a16:creationId xmlns:a16="http://schemas.microsoft.com/office/drawing/2014/main" id="{6C42E7A2-5312-44DC-900D-687EBA3D40BA}"/>
              </a:ext>
            </a:extLst>
          </p:cNvPr>
          <p:cNvSpPr txBox="1"/>
          <p:nvPr/>
        </p:nvSpPr>
        <p:spPr>
          <a:xfrm>
            <a:off x="3968881" y="793472"/>
            <a:ext cx="684558" cy="307777"/>
          </a:xfrm>
          <a:prstGeom prst="rect">
            <a:avLst/>
          </a:prstGeom>
          <a:noFill/>
        </p:spPr>
        <p:txBody>
          <a:bodyPr wrap="square" rtlCol="0">
            <a:spAutoFit/>
          </a:bodyPr>
          <a:lstStyle/>
          <a:p>
            <a:pPr algn="ctr"/>
            <a:r>
              <a:rPr lang="fi-FI" sz="700" dirty="0">
                <a:latin typeface="Calibri" panose="020F0502020204030204" pitchFamily="34" charset="0"/>
                <a:cs typeface="Calibri" panose="020F0502020204030204" pitchFamily="34" charset="0"/>
              </a:rPr>
              <a:t>2. </a:t>
            </a:r>
            <a:r>
              <a:rPr lang="fi-FI" sz="700" dirty="0" err="1">
                <a:latin typeface="Calibri" panose="020F0502020204030204" pitchFamily="34" charset="0"/>
                <a:cs typeface="Calibri" panose="020F0502020204030204" pitchFamily="34" charset="0"/>
              </a:rPr>
              <a:t>FiTech</a:t>
            </a:r>
            <a:r>
              <a:rPr lang="fi-FI" sz="700" dirty="0">
                <a:latin typeface="Calibri" panose="020F0502020204030204" pitchFamily="34" charset="0"/>
                <a:cs typeface="Calibri" panose="020F0502020204030204" pitchFamily="34" charset="0"/>
              </a:rPr>
              <a:t>-konsortio</a:t>
            </a:r>
            <a:endParaRPr lang="fi-FI" dirty="0">
              <a:latin typeface="Calibri" panose="020F0502020204030204" pitchFamily="34" charset="0"/>
              <a:cs typeface="Calibri" panose="020F0502020204030204" pitchFamily="34" charset="0"/>
            </a:endParaRPr>
          </a:p>
        </p:txBody>
      </p:sp>
      <p:sp>
        <p:nvSpPr>
          <p:cNvPr id="28" name="Tekstiruutu 27">
            <a:extLst>
              <a:ext uri="{FF2B5EF4-FFF2-40B4-BE49-F238E27FC236}">
                <a16:creationId xmlns:a16="http://schemas.microsoft.com/office/drawing/2014/main" id="{FD9BFC66-FD56-4F2C-920F-0DB5F32B9AA2}"/>
              </a:ext>
            </a:extLst>
          </p:cNvPr>
          <p:cNvSpPr txBox="1"/>
          <p:nvPr/>
        </p:nvSpPr>
        <p:spPr>
          <a:xfrm>
            <a:off x="2126079" y="3005186"/>
            <a:ext cx="903666"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3. Työelämälähtöiset koulutuspolut – teollisuuden alan vetovoimahankkeet</a:t>
            </a:r>
          </a:p>
        </p:txBody>
      </p:sp>
      <p:sp>
        <p:nvSpPr>
          <p:cNvPr id="29" name="Tekstiruutu 28">
            <a:extLst>
              <a:ext uri="{FF2B5EF4-FFF2-40B4-BE49-F238E27FC236}">
                <a16:creationId xmlns:a16="http://schemas.microsoft.com/office/drawing/2014/main" id="{1BEC12BE-5944-44DB-BCB3-9DEDD4FFBE2A}"/>
              </a:ext>
            </a:extLst>
          </p:cNvPr>
          <p:cNvSpPr txBox="1"/>
          <p:nvPr/>
        </p:nvSpPr>
        <p:spPr>
          <a:xfrm>
            <a:off x="1834064" y="3579657"/>
            <a:ext cx="597484"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4. KV-osaajien houkuttelu Pirkanmaalle</a:t>
            </a:r>
          </a:p>
        </p:txBody>
      </p:sp>
      <p:sp>
        <p:nvSpPr>
          <p:cNvPr id="30" name="Tekstiruutu 29">
            <a:extLst>
              <a:ext uri="{FF2B5EF4-FFF2-40B4-BE49-F238E27FC236}">
                <a16:creationId xmlns:a16="http://schemas.microsoft.com/office/drawing/2014/main" id="{6283C300-2BA9-4232-A645-99575E1253DE}"/>
              </a:ext>
            </a:extLst>
          </p:cNvPr>
          <p:cNvSpPr txBox="1"/>
          <p:nvPr/>
        </p:nvSpPr>
        <p:spPr>
          <a:xfrm>
            <a:off x="7097998" y="5870144"/>
            <a:ext cx="864096" cy="276999"/>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5. POVER-Pirkanmaan osaamisverkosto</a:t>
            </a:r>
          </a:p>
        </p:txBody>
      </p:sp>
      <p:sp>
        <p:nvSpPr>
          <p:cNvPr id="31" name="Tekstiruutu 30">
            <a:extLst>
              <a:ext uri="{FF2B5EF4-FFF2-40B4-BE49-F238E27FC236}">
                <a16:creationId xmlns:a16="http://schemas.microsoft.com/office/drawing/2014/main" id="{1B4FAB62-4D9A-4D2E-8E60-3359ECC2B7B4}"/>
              </a:ext>
            </a:extLst>
          </p:cNvPr>
          <p:cNvSpPr txBox="1"/>
          <p:nvPr/>
        </p:nvSpPr>
        <p:spPr>
          <a:xfrm>
            <a:off x="5452788" y="1101560"/>
            <a:ext cx="681304" cy="276999"/>
          </a:xfrm>
          <a:prstGeom prst="rect">
            <a:avLst/>
          </a:prstGeom>
          <a:noFill/>
        </p:spPr>
        <p:txBody>
          <a:bodyPr wrap="square" rtlCol="0">
            <a:spAutoFit/>
          </a:bodyPr>
          <a:lstStyle/>
          <a:p>
            <a:r>
              <a:rPr lang="fi-FI" sz="600" dirty="0">
                <a:latin typeface="Calibri" panose="020F0502020204030204" pitchFamily="34" charset="0"/>
                <a:cs typeface="Calibri" panose="020F0502020204030204" pitchFamily="34" charset="0"/>
              </a:rPr>
              <a:t>5. TÄSMÄ-koulutukset</a:t>
            </a:r>
          </a:p>
        </p:txBody>
      </p:sp>
      <p:sp>
        <p:nvSpPr>
          <p:cNvPr id="32" name="Tekstiruutu 31">
            <a:extLst>
              <a:ext uri="{FF2B5EF4-FFF2-40B4-BE49-F238E27FC236}">
                <a16:creationId xmlns:a16="http://schemas.microsoft.com/office/drawing/2014/main" id="{5CF8161F-6E83-47B6-A90B-5ACF159ED4A3}"/>
              </a:ext>
            </a:extLst>
          </p:cNvPr>
          <p:cNvSpPr txBox="1"/>
          <p:nvPr/>
        </p:nvSpPr>
        <p:spPr>
          <a:xfrm>
            <a:off x="7551921" y="3488891"/>
            <a:ext cx="814336" cy="646331"/>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6. Koulutusteknologioiden uudistaminen ja osaamistarpeiden tunnistamisen kehitys</a:t>
            </a:r>
          </a:p>
        </p:txBody>
      </p:sp>
      <p:sp>
        <p:nvSpPr>
          <p:cNvPr id="33" name="Tekstiruutu 32">
            <a:extLst>
              <a:ext uri="{FF2B5EF4-FFF2-40B4-BE49-F238E27FC236}">
                <a16:creationId xmlns:a16="http://schemas.microsoft.com/office/drawing/2014/main" id="{6DE66A0C-82F8-43B5-9DF3-F7FECC8B127B}"/>
              </a:ext>
            </a:extLst>
          </p:cNvPr>
          <p:cNvSpPr txBox="1"/>
          <p:nvPr/>
        </p:nvSpPr>
        <p:spPr>
          <a:xfrm>
            <a:off x="4568815" y="914050"/>
            <a:ext cx="798762"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6. Räätälöity koulutusohjelma ICT-alan yritysten tarpeisiin</a:t>
            </a:r>
          </a:p>
        </p:txBody>
      </p:sp>
      <p:sp>
        <p:nvSpPr>
          <p:cNvPr id="34" name="Tekstiruutu 33">
            <a:extLst>
              <a:ext uri="{FF2B5EF4-FFF2-40B4-BE49-F238E27FC236}">
                <a16:creationId xmlns:a16="http://schemas.microsoft.com/office/drawing/2014/main" id="{6E9D343E-7AA7-48E1-9CAB-18E4C6D9E04A}"/>
              </a:ext>
            </a:extLst>
          </p:cNvPr>
          <p:cNvSpPr txBox="1"/>
          <p:nvPr/>
        </p:nvSpPr>
        <p:spPr>
          <a:xfrm>
            <a:off x="7777976" y="4650712"/>
            <a:ext cx="1014749" cy="276999"/>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7. AIKO-hanke </a:t>
            </a:r>
            <a:r>
              <a:rPr lang="fi-FI" sz="600" dirty="0">
                <a:latin typeface="Calibri" panose="020F0502020204030204" pitchFamily="34" charset="0"/>
                <a:cs typeface="Calibri" panose="020F0502020204030204" pitchFamily="34" charset="0"/>
                <a:sym typeface="Wingdings" panose="05000000000000000000" pitchFamily="2" charset="2"/>
              </a:rPr>
              <a:t> TYRSKY-hanke ESR-hakuun</a:t>
            </a:r>
            <a:endParaRPr lang="fi-FI" sz="600" dirty="0">
              <a:latin typeface="Calibri" panose="020F0502020204030204" pitchFamily="34" charset="0"/>
              <a:cs typeface="Calibri" panose="020F0502020204030204" pitchFamily="34" charset="0"/>
            </a:endParaRPr>
          </a:p>
        </p:txBody>
      </p:sp>
      <p:sp>
        <p:nvSpPr>
          <p:cNvPr id="35" name="Tekstiruutu 34">
            <a:extLst>
              <a:ext uri="{FF2B5EF4-FFF2-40B4-BE49-F238E27FC236}">
                <a16:creationId xmlns:a16="http://schemas.microsoft.com/office/drawing/2014/main" id="{7D0F929C-CBC9-42BE-B09E-747DE2C48420}"/>
              </a:ext>
            </a:extLst>
          </p:cNvPr>
          <p:cNvSpPr txBox="1"/>
          <p:nvPr/>
        </p:nvSpPr>
        <p:spPr>
          <a:xfrm>
            <a:off x="4494151" y="6312537"/>
            <a:ext cx="853176"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7. Valimoalan oppimis- ja tutkimusympäristö</a:t>
            </a:r>
          </a:p>
        </p:txBody>
      </p:sp>
      <p:sp>
        <p:nvSpPr>
          <p:cNvPr id="36" name="Tekstiruutu 35">
            <a:extLst>
              <a:ext uri="{FF2B5EF4-FFF2-40B4-BE49-F238E27FC236}">
                <a16:creationId xmlns:a16="http://schemas.microsoft.com/office/drawing/2014/main" id="{D606CD4C-E1C1-43CE-82A0-E60C7B017BC2}"/>
              </a:ext>
            </a:extLst>
          </p:cNvPr>
          <p:cNvSpPr txBox="1"/>
          <p:nvPr/>
        </p:nvSpPr>
        <p:spPr>
          <a:xfrm>
            <a:off x="7922898" y="2944704"/>
            <a:ext cx="864332"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7. Teknologia-alan koulutuksen kehittäminen työelämän kanssa</a:t>
            </a:r>
          </a:p>
        </p:txBody>
      </p:sp>
      <p:sp>
        <p:nvSpPr>
          <p:cNvPr id="37" name="Tekstiruutu 36">
            <a:extLst>
              <a:ext uri="{FF2B5EF4-FFF2-40B4-BE49-F238E27FC236}">
                <a16:creationId xmlns:a16="http://schemas.microsoft.com/office/drawing/2014/main" id="{96C0EB73-3E26-4E99-9258-5DCE883C0E0C}"/>
              </a:ext>
            </a:extLst>
          </p:cNvPr>
          <p:cNvSpPr txBox="1"/>
          <p:nvPr/>
        </p:nvSpPr>
        <p:spPr>
          <a:xfrm>
            <a:off x="2857477" y="784763"/>
            <a:ext cx="933049" cy="276999"/>
          </a:xfrm>
          <a:prstGeom prst="rect">
            <a:avLst/>
          </a:prstGeom>
          <a:noFill/>
        </p:spPr>
        <p:txBody>
          <a:bodyPr wrap="square" rtlCol="0">
            <a:spAutoFit/>
          </a:bodyPr>
          <a:lstStyle/>
          <a:p>
            <a:pPr algn="ctr"/>
            <a:r>
              <a:rPr lang="fi-FI" sz="600" dirty="0"/>
              <a:t>7. Koneistajamestarin koulutus</a:t>
            </a:r>
          </a:p>
        </p:txBody>
      </p:sp>
      <p:sp>
        <p:nvSpPr>
          <p:cNvPr id="38" name="Tekstiruutu 37">
            <a:extLst>
              <a:ext uri="{FF2B5EF4-FFF2-40B4-BE49-F238E27FC236}">
                <a16:creationId xmlns:a16="http://schemas.microsoft.com/office/drawing/2014/main" id="{705474CC-EBCD-4B82-BBA4-8657121AEF3D}"/>
              </a:ext>
            </a:extLst>
          </p:cNvPr>
          <p:cNvSpPr txBox="1"/>
          <p:nvPr/>
        </p:nvSpPr>
        <p:spPr>
          <a:xfrm>
            <a:off x="3442469" y="5410967"/>
            <a:ext cx="683677" cy="276999"/>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7. MEX Finland ja AIL-hanke</a:t>
            </a:r>
          </a:p>
        </p:txBody>
      </p:sp>
      <p:sp>
        <p:nvSpPr>
          <p:cNvPr id="39" name="Tekstiruutu 38">
            <a:extLst>
              <a:ext uri="{FF2B5EF4-FFF2-40B4-BE49-F238E27FC236}">
                <a16:creationId xmlns:a16="http://schemas.microsoft.com/office/drawing/2014/main" id="{47126E54-1201-4572-B1BE-1EBFE2573D5E}"/>
              </a:ext>
            </a:extLst>
          </p:cNvPr>
          <p:cNvSpPr txBox="1"/>
          <p:nvPr/>
        </p:nvSpPr>
        <p:spPr>
          <a:xfrm>
            <a:off x="8323019" y="3771923"/>
            <a:ext cx="792088" cy="276999"/>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8. Muutosturvan toimintamalli</a:t>
            </a:r>
          </a:p>
        </p:txBody>
      </p:sp>
      <p:sp>
        <p:nvSpPr>
          <p:cNvPr id="40" name="Tekstiruutu 39">
            <a:extLst>
              <a:ext uri="{FF2B5EF4-FFF2-40B4-BE49-F238E27FC236}">
                <a16:creationId xmlns:a16="http://schemas.microsoft.com/office/drawing/2014/main" id="{F688EA67-0A9A-4A65-BA45-30A956B762DC}"/>
              </a:ext>
            </a:extLst>
          </p:cNvPr>
          <p:cNvSpPr txBox="1"/>
          <p:nvPr/>
        </p:nvSpPr>
        <p:spPr>
          <a:xfrm>
            <a:off x="3874376" y="5807007"/>
            <a:ext cx="882594"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9. Älykäs tehdaslaboratorio </a:t>
            </a:r>
            <a:r>
              <a:rPr lang="fi-FI" sz="600" dirty="0" err="1">
                <a:latin typeface="Calibri" panose="020F0502020204030204" pitchFamily="34" charset="0"/>
                <a:cs typeface="Calibri" panose="020F0502020204030204" pitchFamily="34" charset="0"/>
              </a:rPr>
              <a:t>HAMK:n</a:t>
            </a:r>
            <a:r>
              <a:rPr lang="fi-FI" sz="600" dirty="0">
                <a:latin typeface="Calibri" panose="020F0502020204030204" pitchFamily="34" charset="0"/>
                <a:cs typeface="Calibri" panose="020F0502020204030204" pitchFamily="34" charset="0"/>
              </a:rPr>
              <a:t> Valkeakosken tiloihin</a:t>
            </a:r>
          </a:p>
        </p:txBody>
      </p:sp>
      <p:sp>
        <p:nvSpPr>
          <p:cNvPr id="41" name="Tekstiruutu 40">
            <a:extLst>
              <a:ext uri="{FF2B5EF4-FFF2-40B4-BE49-F238E27FC236}">
                <a16:creationId xmlns:a16="http://schemas.microsoft.com/office/drawing/2014/main" id="{62453AE6-3E42-41DF-8708-D4D054F71F95}"/>
              </a:ext>
            </a:extLst>
          </p:cNvPr>
          <p:cNvSpPr txBox="1"/>
          <p:nvPr/>
        </p:nvSpPr>
        <p:spPr>
          <a:xfrm>
            <a:off x="2172368" y="4139951"/>
            <a:ext cx="805064"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10. </a:t>
            </a:r>
            <a:r>
              <a:rPr lang="fi-FI" sz="600" dirty="0" err="1">
                <a:latin typeface="Calibri" panose="020F0502020204030204" pitchFamily="34" charset="0"/>
                <a:cs typeface="Calibri" panose="020F0502020204030204" pitchFamily="34" charset="0"/>
              </a:rPr>
              <a:t>Talent</a:t>
            </a:r>
            <a:r>
              <a:rPr lang="fi-FI" sz="600" dirty="0">
                <a:latin typeface="Calibri" panose="020F0502020204030204" pitchFamily="34" charset="0"/>
                <a:cs typeface="Calibri" panose="020F0502020204030204" pitchFamily="34" charset="0"/>
              </a:rPr>
              <a:t> </a:t>
            </a:r>
            <a:r>
              <a:rPr lang="fi-FI" sz="600" dirty="0" err="1">
                <a:latin typeface="Calibri" panose="020F0502020204030204" pitchFamily="34" charset="0"/>
                <a:cs typeface="Calibri" panose="020F0502020204030204" pitchFamily="34" charset="0"/>
              </a:rPr>
              <a:t>Boost</a:t>
            </a:r>
            <a:r>
              <a:rPr lang="fi-FI" sz="600" dirty="0">
                <a:latin typeface="Calibri" panose="020F0502020204030204" pitchFamily="34" charset="0"/>
                <a:cs typeface="Calibri" panose="020F0502020204030204" pitchFamily="34" charset="0"/>
              </a:rPr>
              <a:t> – ekosysteemin kehittäminen</a:t>
            </a:r>
          </a:p>
        </p:txBody>
      </p:sp>
      <p:sp>
        <p:nvSpPr>
          <p:cNvPr id="42" name="Tekstiruutu 41">
            <a:extLst>
              <a:ext uri="{FF2B5EF4-FFF2-40B4-BE49-F238E27FC236}">
                <a16:creationId xmlns:a16="http://schemas.microsoft.com/office/drawing/2014/main" id="{D83542E3-5D7F-447F-A929-91C5D7ACBDB4}"/>
              </a:ext>
            </a:extLst>
          </p:cNvPr>
          <p:cNvSpPr txBox="1"/>
          <p:nvPr/>
        </p:nvSpPr>
        <p:spPr>
          <a:xfrm>
            <a:off x="3320484" y="1174568"/>
            <a:ext cx="1069976"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11. Nopeasti osaamistarpeisiin vastaava ammatillinen koulutus</a:t>
            </a:r>
          </a:p>
        </p:txBody>
      </p:sp>
      <p:sp>
        <p:nvSpPr>
          <p:cNvPr id="43" name="Tekstiruutu 42">
            <a:extLst>
              <a:ext uri="{FF2B5EF4-FFF2-40B4-BE49-F238E27FC236}">
                <a16:creationId xmlns:a16="http://schemas.microsoft.com/office/drawing/2014/main" id="{1E7E568C-108D-493E-9D30-A78FC820A5B9}"/>
              </a:ext>
            </a:extLst>
          </p:cNvPr>
          <p:cNvSpPr txBox="1"/>
          <p:nvPr/>
        </p:nvSpPr>
        <p:spPr>
          <a:xfrm>
            <a:off x="8335644" y="4163975"/>
            <a:ext cx="716842"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12. Aluepalvelumallin kehittäminen</a:t>
            </a:r>
          </a:p>
        </p:txBody>
      </p:sp>
      <p:sp>
        <p:nvSpPr>
          <p:cNvPr id="44" name="Tekstiruutu 43">
            <a:extLst>
              <a:ext uri="{FF2B5EF4-FFF2-40B4-BE49-F238E27FC236}">
                <a16:creationId xmlns:a16="http://schemas.microsoft.com/office/drawing/2014/main" id="{F665276D-9669-43B2-8649-07CE123E5AA6}"/>
              </a:ext>
            </a:extLst>
          </p:cNvPr>
          <p:cNvSpPr txBox="1"/>
          <p:nvPr/>
        </p:nvSpPr>
        <p:spPr>
          <a:xfrm>
            <a:off x="1766033" y="1889855"/>
            <a:ext cx="763772"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13. Suurhankkeiden osaamisen hallintaprosessi </a:t>
            </a:r>
          </a:p>
        </p:txBody>
      </p:sp>
      <p:sp>
        <p:nvSpPr>
          <p:cNvPr id="45" name="Tekstiruutu 44">
            <a:extLst>
              <a:ext uri="{FF2B5EF4-FFF2-40B4-BE49-F238E27FC236}">
                <a16:creationId xmlns:a16="http://schemas.microsoft.com/office/drawing/2014/main" id="{4B69D0F4-81CB-4167-8CBC-A26EB6B1DFC7}"/>
              </a:ext>
            </a:extLst>
          </p:cNvPr>
          <p:cNvSpPr txBox="1"/>
          <p:nvPr/>
        </p:nvSpPr>
        <p:spPr>
          <a:xfrm>
            <a:off x="4424523" y="2485320"/>
            <a:ext cx="684558" cy="415498"/>
          </a:xfrm>
          <a:prstGeom prst="rect">
            <a:avLst/>
          </a:prstGeom>
          <a:noFill/>
        </p:spPr>
        <p:txBody>
          <a:bodyPr wrap="square" rtlCol="0">
            <a:spAutoFit/>
          </a:bodyPr>
          <a:lstStyle/>
          <a:p>
            <a:pPr algn="ctr"/>
            <a:r>
              <a:rPr lang="fi-FI" sz="700" dirty="0">
                <a:latin typeface="Calibri" panose="020F0502020204030204" pitchFamily="34" charset="0"/>
                <a:cs typeface="Calibri" panose="020F0502020204030204" pitchFamily="34" charset="0"/>
              </a:rPr>
              <a:t>Työvoiman osaaminen kasvaa</a:t>
            </a:r>
          </a:p>
        </p:txBody>
      </p:sp>
      <p:sp>
        <p:nvSpPr>
          <p:cNvPr id="47" name="Ellipsi 46">
            <a:extLst>
              <a:ext uri="{FF2B5EF4-FFF2-40B4-BE49-F238E27FC236}">
                <a16:creationId xmlns:a16="http://schemas.microsoft.com/office/drawing/2014/main" id="{7223AF59-86F6-4D7D-9380-571A3DF98ACC}"/>
              </a:ext>
            </a:extLst>
          </p:cNvPr>
          <p:cNvSpPr/>
          <p:nvPr/>
        </p:nvSpPr>
        <p:spPr>
          <a:xfrm>
            <a:off x="5953972" y="3645320"/>
            <a:ext cx="586572" cy="549064"/>
          </a:xfrm>
          <a:prstGeom prst="ellipse">
            <a:avLst/>
          </a:prstGeom>
          <a:solidFill>
            <a:schemeClr val="accent4">
              <a:lumMod val="20000"/>
              <a:lumOff val="8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6" name="Tekstiruutu 45">
            <a:extLst>
              <a:ext uri="{FF2B5EF4-FFF2-40B4-BE49-F238E27FC236}">
                <a16:creationId xmlns:a16="http://schemas.microsoft.com/office/drawing/2014/main" id="{BCCAF45F-3AF1-4E0F-B996-4D6C7805012F}"/>
              </a:ext>
            </a:extLst>
          </p:cNvPr>
          <p:cNvSpPr txBox="1"/>
          <p:nvPr/>
        </p:nvSpPr>
        <p:spPr>
          <a:xfrm>
            <a:off x="5958091" y="3684895"/>
            <a:ext cx="612837" cy="523220"/>
          </a:xfrm>
          <a:prstGeom prst="rect">
            <a:avLst/>
          </a:prstGeom>
          <a:noFill/>
        </p:spPr>
        <p:txBody>
          <a:bodyPr wrap="square" rtlCol="0">
            <a:spAutoFit/>
          </a:bodyPr>
          <a:lstStyle/>
          <a:p>
            <a:pPr algn="ctr"/>
            <a:r>
              <a:rPr lang="fi-FI" sz="700" dirty="0">
                <a:latin typeface="Calibri" panose="020F0502020204030204" pitchFamily="34" charset="0"/>
                <a:cs typeface="Calibri" panose="020F0502020204030204" pitchFamily="34" charset="0"/>
              </a:rPr>
              <a:t>Alueen toimijoiden osaaminen kasvaa</a:t>
            </a:r>
          </a:p>
        </p:txBody>
      </p:sp>
      <p:sp>
        <p:nvSpPr>
          <p:cNvPr id="50" name="Ellipsi 49">
            <a:extLst>
              <a:ext uri="{FF2B5EF4-FFF2-40B4-BE49-F238E27FC236}">
                <a16:creationId xmlns:a16="http://schemas.microsoft.com/office/drawing/2014/main" id="{12CA0532-51ED-41F3-A574-F721605647F2}"/>
              </a:ext>
            </a:extLst>
          </p:cNvPr>
          <p:cNvSpPr/>
          <p:nvPr/>
        </p:nvSpPr>
        <p:spPr>
          <a:xfrm>
            <a:off x="2874156" y="3579657"/>
            <a:ext cx="763772" cy="546388"/>
          </a:xfrm>
          <a:prstGeom prst="ellipse">
            <a:avLst/>
          </a:prstGeom>
          <a:solidFill>
            <a:schemeClr val="accent4">
              <a:lumMod val="20000"/>
              <a:lumOff val="8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9" name="Tekstiruutu 48">
            <a:extLst>
              <a:ext uri="{FF2B5EF4-FFF2-40B4-BE49-F238E27FC236}">
                <a16:creationId xmlns:a16="http://schemas.microsoft.com/office/drawing/2014/main" id="{385B6A79-D48E-494B-9065-215424F2E40E}"/>
              </a:ext>
            </a:extLst>
          </p:cNvPr>
          <p:cNvSpPr txBox="1"/>
          <p:nvPr/>
        </p:nvSpPr>
        <p:spPr>
          <a:xfrm>
            <a:off x="2835494" y="3678660"/>
            <a:ext cx="815315" cy="415498"/>
          </a:xfrm>
          <a:prstGeom prst="rect">
            <a:avLst/>
          </a:prstGeom>
          <a:noFill/>
        </p:spPr>
        <p:txBody>
          <a:bodyPr wrap="square" rtlCol="0">
            <a:spAutoFit/>
          </a:bodyPr>
          <a:lstStyle/>
          <a:p>
            <a:pPr algn="ctr"/>
            <a:r>
              <a:rPr lang="fi-FI" sz="700" dirty="0">
                <a:latin typeface="Calibri" panose="020F0502020204030204" pitchFamily="34" charset="0"/>
                <a:cs typeface="Calibri" panose="020F0502020204030204" pitchFamily="34" charset="0"/>
              </a:rPr>
              <a:t>Alue houkuttelee opiskelijoita ja </a:t>
            </a:r>
            <a:r>
              <a:rPr lang="fi-FI" sz="700" dirty="0" err="1">
                <a:latin typeface="Calibri" panose="020F0502020204030204" pitchFamily="34" charset="0"/>
                <a:cs typeface="Calibri" panose="020F0502020204030204" pitchFamily="34" charset="0"/>
              </a:rPr>
              <a:t>kv</a:t>
            </a:r>
            <a:r>
              <a:rPr lang="fi-FI" sz="700" dirty="0">
                <a:latin typeface="Calibri" panose="020F0502020204030204" pitchFamily="34" charset="0"/>
                <a:cs typeface="Calibri" panose="020F0502020204030204" pitchFamily="34" charset="0"/>
              </a:rPr>
              <a:t>-osaajia</a:t>
            </a:r>
          </a:p>
        </p:txBody>
      </p:sp>
      <p:sp>
        <p:nvSpPr>
          <p:cNvPr id="52" name="Ellipsi 51">
            <a:extLst>
              <a:ext uri="{FF2B5EF4-FFF2-40B4-BE49-F238E27FC236}">
                <a16:creationId xmlns:a16="http://schemas.microsoft.com/office/drawing/2014/main" id="{DC1312D9-421C-4947-9A54-E04994A046B8}"/>
              </a:ext>
            </a:extLst>
          </p:cNvPr>
          <p:cNvSpPr/>
          <p:nvPr/>
        </p:nvSpPr>
        <p:spPr>
          <a:xfrm>
            <a:off x="4443513" y="4992131"/>
            <a:ext cx="648072" cy="592196"/>
          </a:xfrm>
          <a:prstGeom prst="ellipse">
            <a:avLst/>
          </a:prstGeom>
          <a:solidFill>
            <a:schemeClr val="accent4">
              <a:lumMod val="20000"/>
              <a:lumOff val="8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1" name="Tekstiruutu 50">
            <a:extLst>
              <a:ext uri="{FF2B5EF4-FFF2-40B4-BE49-F238E27FC236}">
                <a16:creationId xmlns:a16="http://schemas.microsoft.com/office/drawing/2014/main" id="{78BFB163-1DED-44FA-85DD-4643BBECDA15}"/>
              </a:ext>
            </a:extLst>
          </p:cNvPr>
          <p:cNvSpPr txBox="1"/>
          <p:nvPr/>
        </p:nvSpPr>
        <p:spPr>
          <a:xfrm>
            <a:off x="4437334" y="5018096"/>
            <a:ext cx="671949" cy="523220"/>
          </a:xfrm>
          <a:prstGeom prst="rect">
            <a:avLst/>
          </a:prstGeom>
          <a:noFill/>
        </p:spPr>
        <p:txBody>
          <a:bodyPr wrap="square" rtlCol="0">
            <a:spAutoFit/>
          </a:bodyPr>
          <a:lstStyle/>
          <a:p>
            <a:pPr algn="ctr"/>
            <a:r>
              <a:rPr lang="fi-FI" sz="700" dirty="0">
                <a:latin typeface="Calibri" panose="020F0502020204030204" pitchFamily="34" charset="0"/>
                <a:cs typeface="Calibri" panose="020F0502020204030204" pitchFamily="34" charset="0"/>
              </a:rPr>
              <a:t>Alue houkuttelee (</a:t>
            </a:r>
            <a:r>
              <a:rPr lang="fi-FI" sz="700" dirty="0" err="1">
                <a:latin typeface="Calibri" panose="020F0502020204030204" pitchFamily="34" charset="0"/>
                <a:cs typeface="Calibri" panose="020F0502020204030204" pitchFamily="34" charset="0"/>
              </a:rPr>
              <a:t>kv</a:t>
            </a:r>
            <a:r>
              <a:rPr lang="fi-FI" sz="700" dirty="0">
                <a:latin typeface="Calibri" panose="020F0502020204030204" pitchFamily="34" charset="0"/>
                <a:cs typeface="Calibri" panose="020F0502020204030204" pitchFamily="34" charset="0"/>
              </a:rPr>
              <a:t>)-yrityksiä yhteistyöhön</a:t>
            </a:r>
          </a:p>
        </p:txBody>
      </p:sp>
      <p:cxnSp>
        <p:nvCxnSpPr>
          <p:cNvPr id="56" name="Suora yhdysviiva 55">
            <a:extLst>
              <a:ext uri="{FF2B5EF4-FFF2-40B4-BE49-F238E27FC236}">
                <a16:creationId xmlns:a16="http://schemas.microsoft.com/office/drawing/2014/main" id="{592433A6-FFDC-4735-8E64-B0D4BFA87B3F}"/>
              </a:ext>
            </a:extLst>
          </p:cNvPr>
          <p:cNvCxnSpPr>
            <a:cxnSpLocks/>
            <a:stCxn id="5" idx="3"/>
          </p:cNvCxnSpPr>
          <p:nvPr/>
        </p:nvCxnSpPr>
        <p:spPr>
          <a:xfrm>
            <a:off x="5740393" y="3579657"/>
            <a:ext cx="241886" cy="205174"/>
          </a:xfrm>
          <a:prstGeom prst="line">
            <a:avLst/>
          </a:prstGeom>
        </p:spPr>
        <p:style>
          <a:lnRef idx="1">
            <a:schemeClr val="accent4"/>
          </a:lnRef>
          <a:fillRef idx="0">
            <a:schemeClr val="accent4"/>
          </a:fillRef>
          <a:effectRef idx="0">
            <a:schemeClr val="accent4"/>
          </a:effectRef>
          <a:fontRef idx="minor">
            <a:schemeClr val="tx1"/>
          </a:fontRef>
        </p:style>
      </p:cxnSp>
      <p:cxnSp>
        <p:nvCxnSpPr>
          <p:cNvPr id="59" name="Suora yhdysviiva 58">
            <a:extLst>
              <a:ext uri="{FF2B5EF4-FFF2-40B4-BE49-F238E27FC236}">
                <a16:creationId xmlns:a16="http://schemas.microsoft.com/office/drawing/2014/main" id="{C300EEAC-45C0-446D-AD30-2C332EB99150}"/>
              </a:ext>
            </a:extLst>
          </p:cNvPr>
          <p:cNvCxnSpPr>
            <a:stCxn id="6" idx="3"/>
          </p:cNvCxnSpPr>
          <p:nvPr/>
        </p:nvCxnSpPr>
        <p:spPr>
          <a:xfrm flipV="1">
            <a:off x="5805131" y="4071301"/>
            <a:ext cx="219484" cy="205174"/>
          </a:xfrm>
          <a:prstGeom prst="line">
            <a:avLst/>
          </a:prstGeom>
        </p:spPr>
        <p:style>
          <a:lnRef idx="1">
            <a:schemeClr val="accent4"/>
          </a:lnRef>
          <a:fillRef idx="0">
            <a:schemeClr val="accent4"/>
          </a:fillRef>
          <a:effectRef idx="0">
            <a:schemeClr val="accent4"/>
          </a:effectRef>
          <a:fontRef idx="minor">
            <a:schemeClr val="tx1"/>
          </a:fontRef>
        </p:style>
      </p:cxnSp>
      <p:cxnSp>
        <p:nvCxnSpPr>
          <p:cNvPr id="61" name="Suora yhdysviiva 60">
            <a:extLst>
              <a:ext uri="{FF2B5EF4-FFF2-40B4-BE49-F238E27FC236}">
                <a16:creationId xmlns:a16="http://schemas.microsoft.com/office/drawing/2014/main" id="{CB69FB58-C28F-4984-9BD6-C21B51333D60}"/>
              </a:ext>
            </a:extLst>
          </p:cNvPr>
          <p:cNvCxnSpPr>
            <a:cxnSpLocks/>
            <a:stCxn id="6" idx="1"/>
          </p:cNvCxnSpPr>
          <p:nvPr/>
        </p:nvCxnSpPr>
        <p:spPr>
          <a:xfrm flipH="1">
            <a:off x="5019099" y="4834927"/>
            <a:ext cx="224306" cy="226765"/>
          </a:xfrm>
          <a:prstGeom prst="line">
            <a:avLst/>
          </a:prstGeom>
        </p:spPr>
        <p:style>
          <a:lnRef idx="1">
            <a:schemeClr val="accent4"/>
          </a:lnRef>
          <a:fillRef idx="0">
            <a:schemeClr val="accent4"/>
          </a:fillRef>
          <a:effectRef idx="0">
            <a:schemeClr val="accent4"/>
          </a:effectRef>
          <a:fontRef idx="minor">
            <a:schemeClr val="tx1"/>
          </a:fontRef>
        </p:style>
      </p:cxnSp>
      <p:cxnSp>
        <p:nvCxnSpPr>
          <p:cNvPr id="64" name="Suora yhdysviiva 63">
            <a:extLst>
              <a:ext uri="{FF2B5EF4-FFF2-40B4-BE49-F238E27FC236}">
                <a16:creationId xmlns:a16="http://schemas.microsoft.com/office/drawing/2014/main" id="{BC871761-F79E-4A9C-AC6C-43AB52F43BF8}"/>
              </a:ext>
            </a:extLst>
          </p:cNvPr>
          <p:cNvCxnSpPr>
            <a:cxnSpLocks/>
            <a:stCxn id="7" idx="3"/>
          </p:cNvCxnSpPr>
          <p:nvPr/>
        </p:nvCxnSpPr>
        <p:spPr>
          <a:xfrm>
            <a:off x="4345470" y="4945116"/>
            <a:ext cx="148681" cy="153742"/>
          </a:xfrm>
          <a:prstGeom prst="line">
            <a:avLst/>
          </a:prstGeom>
        </p:spPr>
        <p:style>
          <a:lnRef idx="1">
            <a:schemeClr val="accent4"/>
          </a:lnRef>
          <a:fillRef idx="0">
            <a:schemeClr val="accent4"/>
          </a:fillRef>
          <a:effectRef idx="0">
            <a:schemeClr val="accent4"/>
          </a:effectRef>
          <a:fontRef idx="minor">
            <a:schemeClr val="tx1"/>
          </a:fontRef>
        </p:style>
      </p:cxnSp>
      <p:cxnSp>
        <p:nvCxnSpPr>
          <p:cNvPr id="67" name="Suora yhdysviiva 66">
            <a:extLst>
              <a:ext uri="{FF2B5EF4-FFF2-40B4-BE49-F238E27FC236}">
                <a16:creationId xmlns:a16="http://schemas.microsoft.com/office/drawing/2014/main" id="{AB90F21E-D300-41A9-956D-0598BD9C3452}"/>
              </a:ext>
            </a:extLst>
          </p:cNvPr>
          <p:cNvCxnSpPr>
            <a:stCxn id="7" idx="1"/>
          </p:cNvCxnSpPr>
          <p:nvPr/>
        </p:nvCxnSpPr>
        <p:spPr>
          <a:xfrm flipH="1" flipV="1">
            <a:off x="3515870" y="4038068"/>
            <a:ext cx="157332" cy="155820"/>
          </a:xfrm>
          <a:prstGeom prst="line">
            <a:avLst/>
          </a:prstGeom>
        </p:spPr>
        <p:style>
          <a:lnRef idx="1">
            <a:schemeClr val="accent4"/>
          </a:lnRef>
          <a:fillRef idx="0">
            <a:schemeClr val="accent4"/>
          </a:fillRef>
          <a:effectRef idx="0">
            <a:schemeClr val="accent4"/>
          </a:effectRef>
          <a:fontRef idx="minor">
            <a:schemeClr val="tx1"/>
          </a:fontRef>
        </p:style>
      </p:cxnSp>
      <p:cxnSp>
        <p:nvCxnSpPr>
          <p:cNvPr id="69" name="Suora yhdysviiva 68">
            <a:extLst>
              <a:ext uri="{FF2B5EF4-FFF2-40B4-BE49-F238E27FC236}">
                <a16:creationId xmlns:a16="http://schemas.microsoft.com/office/drawing/2014/main" id="{4C259CAB-715F-4E55-8D6F-B29C2C03C410}"/>
              </a:ext>
            </a:extLst>
          </p:cNvPr>
          <p:cNvCxnSpPr>
            <a:stCxn id="4" idx="1"/>
          </p:cNvCxnSpPr>
          <p:nvPr/>
        </p:nvCxnSpPr>
        <p:spPr>
          <a:xfrm flipH="1">
            <a:off x="3595394" y="3562755"/>
            <a:ext cx="215752" cy="189155"/>
          </a:xfrm>
          <a:prstGeom prst="line">
            <a:avLst/>
          </a:prstGeom>
        </p:spPr>
        <p:style>
          <a:lnRef idx="1">
            <a:schemeClr val="accent4"/>
          </a:lnRef>
          <a:fillRef idx="0">
            <a:schemeClr val="accent4"/>
          </a:fillRef>
          <a:effectRef idx="0">
            <a:schemeClr val="accent4"/>
          </a:effectRef>
          <a:fontRef idx="minor">
            <a:schemeClr val="tx1"/>
          </a:fontRef>
        </p:style>
      </p:cxnSp>
      <p:cxnSp>
        <p:nvCxnSpPr>
          <p:cNvPr id="77" name="Suora yhdysviiva 76">
            <a:extLst>
              <a:ext uri="{FF2B5EF4-FFF2-40B4-BE49-F238E27FC236}">
                <a16:creationId xmlns:a16="http://schemas.microsoft.com/office/drawing/2014/main" id="{8347A874-8FA1-4880-9ADF-74934F72C157}"/>
              </a:ext>
            </a:extLst>
          </p:cNvPr>
          <p:cNvCxnSpPr>
            <a:cxnSpLocks/>
            <a:endCxn id="5" idx="2"/>
          </p:cNvCxnSpPr>
          <p:nvPr/>
        </p:nvCxnSpPr>
        <p:spPr>
          <a:xfrm flipV="1">
            <a:off x="3652965" y="3416732"/>
            <a:ext cx="1684051" cy="456526"/>
          </a:xfrm>
          <a:prstGeom prst="line">
            <a:avLst/>
          </a:prstGeom>
        </p:spPr>
        <p:style>
          <a:lnRef idx="1">
            <a:schemeClr val="accent4"/>
          </a:lnRef>
          <a:fillRef idx="0">
            <a:schemeClr val="accent4"/>
          </a:fillRef>
          <a:effectRef idx="0">
            <a:schemeClr val="accent4"/>
          </a:effectRef>
          <a:fontRef idx="minor">
            <a:schemeClr val="tx1"/>
          </a:fontRef>
        </p:style>
      </p:cxnSp>
      <p:cxnSp>
        <p:nvCxnSpPr>
          <p:cNvPr id="71" name="Suora yhdysviiva 70">
            <a:extLst>
              <a:ext uri="{FF2B5EF4-FFF2-40B4-BE49-F238E27FC236}">
                <a16:creationId xmlns:a16="http://schemas.microsoft.com/office/drawing/2014/main" id="{0E3D4770-416A-4342-AAFF-CAC89C43A96C}"/>
              </a:ext>
            </a:extLst>
          </p:cNvPr>
          <p:cNvCxnSpPr>
            <a:stCxn id="4" idx="3"/>
          </p:cNvCxnSpPr>
          <p:nvPr/>
        </p:nvCxnSpPr>
        <p:spPr>
          <a:xfrm flipV="1">
            <a:off x="4392366" y="2852978"/>
            <a:ext cx="205434" cy="171643"/>
          </a:xfrm>
          <a:prstGeom prst="line">
            <a:avLst/>
          </a:prstGeom>
        </p:spPr>
        <p:style>
          <a:lnRef idx="1">
            <a:schemeClr val="accent4"/>
          </a:lnRef>
          <a:fillRef idx="0">
            <a:schemeClr val="accent4"/>
          </a:fillRef>
          <a:effectRef idx="0">
            <a:schemeClr val="accent4"/>
          </a:effectRef>
          <a:fontRef idx="minor">
            <a:schemeClr val="tx1"/>
          </a:fontRef>
        </p:style>
      </p:cxnSp>
      <p:cxnSp>
        <p:nvCxnSpPr>
          <p:cNvPr id="73" name="Suora yhdysviiva 72">
            <a:extLst>
              <a:ext uri="{FF2B5EF4-FFF2-40B4-BE49-F238E27FC236}">
                <a16:creationId xmlns:a16="http://schemas.microsoft.com/office/drawing/2014/main" id="{700DF8FB-0E6A-4722-A7B6-89C3FF04AC8C}"/>
              </a:ext>
            </a:extLst>
          </p:cNvPr>
          <p:cNvCxnSpPr>
            <a:stCxn id="5" idx="1"/>
          </p:cNvCxnSpPr>
          <p:nvPr/>
        </p:nvCxnSpPr>
        <p:spPr>
          <a:xfrm flipH="1" flipV="1">
            <a:off x="4926193" y="2831145"/>
            <a:ext cx="268340" cy="174544"/>
          </a:xfrm>
          <a:prstGeom prst="line">
            <a:avLst/>
          </a:prstGeom>
        </p:spPr>
        <p:style>
          <a:lnRef idx="1">
            <a:schemeClr val="accent4"/>
          </a:lnRef>
          <a:fillRef idx="0">
            <a:schemeClr val="accent4"/>
          </a:fillRef>
          <a:effectRef idx="0">
            <a:schemeClr val="accent4"/>
          </a:effectRef>
          <a:fontRef idx="minor">
            <a:schemeClr val="tx1"/>
          </a:fontRef>
        </p:style>
      </p:cxnSp>
      <p:cxnSp>
        <p:nvCxnSpPr>
          <p:cNvPr id="84" name="Suora yhdysviiva 83">
            <a:extLst>
              <a:ext uri="{FF2B5EF4-FFF2-40B4-BE49-F238E27FC236}">
                <a16:creationId xmlns:a16="http://schemas.microsoft.com/office/drawing/2014/main" id="{B40901A3-1505-47D2-9FCC-CFE865A58865}"/>
              </a:ext>
            </a:extLst>
          </p:cNvPr>
          <p:cNvCxnSpPr>
            <a:stCxn id="52" idx="0"/>
            <a:endCxn id="4" idx="2"/>
          </p:cNvCxnSpPr>
          <p:nvPr/>
        </p:nvCxnSpPr>
        <p:spPr>
          <a:xfrm flipH="1" flipV="1">
            <a:off x="4224059" y="3425783"/>
            <a:ext cx="543490" cy="1566348"/>
          </a:xfrm>
          <a:prstGeom prst="line">
            <a:avLst/>
          </a:prstGeom>
        </p:spPr>
        <p:style>
          <a:lnRef idx="1">
            <a:schemeClr val="accent4"/>
          </a:lnRef>
          <a:fillRef idx="0">
            <a:schemeClr val="accent4"/>
          </a:fillRef>
          <a:effectRef idx="0">
            <a:schemeClr val="accent4"/>
          </a:effectRef>
          <a:fontRef idx="minor">
            <a:schemeClr val="tx1"/>
          </a:fontRef>
        </p:style>
      </p:cxnSp>
      <p:cxnSp>
        <p:nvCxnSpPr>
          <p:cNvPr id="88" name="Suora yhdysviiva 87">
            <a:extLst>
              <a:ext uri="{FF2B5EF4-FFF2-40B4-BE49-F238E27FC236}">
                <a16:creationId xmlns:a16="http://schemas.microsoft.com/office/drawing/2014/main" id="{22DFC102-E383-401D-80C9-F1426F53E600}"/>
              </a:ext>
            </a:extLst>
          </p:cNvPr>
          <p:cNvCxnSpPr>
            <a:cxnSpLocks/>
            <a:stCxn id="4" idx="2"/>
          </p:cNvCxnSpPr>
          <p:nvPr/>
        </p:nvCxnSpPr>
        <p:spPr>
          <a:xfrm>
            <a:off x="4224059" y="3425783"/>
            <a:ext cx="1729913" cy="499820"/>
          </a:xfrm>
          <a:prstGeom prst="line">
            <a:avLst/>
          </a:prstGeom>
        </p:spPr>
        <p:style>
          <a:lnRef idx="1">
            <a:schemeClr val="accent4"/>
          </a:lnRef>
          <a:fillRef idx="0">
            <a:schemeClr val="accent4"/>
          </a:fillRef>
          <a:effectRef idx="0">
            <a:schemeClr val="accent4"/>
          </a:effectRef>
          <a:fontRef idx="minor">
            <a:schemeClr val="tx1"/>
          </a:fontRef>
        </p:style>
      </p:cxnSp>
      <p:cxnSp>
        <p:nvCxnSpPr>
          <p:cNvPr id="90" name="Suora yhdysviiva 89">
            <a:extLst>
              <a:ext uri="{FF2B5EF4-FFF2-40B4-BE49-F238E27FC236}">
                <a16:creationId xmlns:a16="http://schemas.microsoft.com/office/drawing/2014/main" id="{DF3E796A-6871-48A7-8C4C-242636D621E5}"/>
              </a:ext>
            </a:extLst>
          </p:cNvPr>
          <p:cNvCxnSpPr>
            <a:stCxn id="52" idx="0"/>
            <a:endCxn id="5" idx="2"/>
          </p:cNvCxnSpPr>
          <p:nvPr/>
        </p:nvCxnSpPr>
        <p:spPr>
          <a:xfrm flipV="1">
            <a:off x="4767549" y="3416732"/>
            <a:ext cx="569467" cy="1575399"/>
          </a:xfrm>
          <a:prstGeom prst="line">
            <a:avLst/>
          </a:prstGeom>
        </p:spPr>
        <p:style>
          <a:lnRef idx="1">
            <a:schemeClr val="accent4"/>
          </a:lnRef>
          <a:fillRef idx="0">
            <a:schemeClr val="accent4"/>
          </a:fillRef>
          <a:effectRef idx="0">
            <a:schemeClr val="accent4"/>
          </a:effectRef>
          <a:fontRef idx="minor">
            <a:schemeClr val="tx1"/>
          </a:fontRef>
        </p:style>
      </p:cxnSp>
      <p:cxnSp>
        <p:nvCxnSpPr>
          <p:cNvPr id="92" name="Suora yhdysviiva 91">
            <a:extLst>
              <a:ext uri="{FF2B5EF4-FFF2-40B4-BE49-F238E27FC236}">
                <a16:creationId xmlns:a16="http://schemas.microsoft.com/office/drawing/2014/main" id="{C8A61C42-F9B0-4FB5-B411-4B5A234AAC41}"/>
              </a:ext>
            </a:extLst>
          </p:cNvPr>
          <p:cNvCxnSpPr>
            <a:cxnSpLocks/>
            <a:endCxn id="6" idx="0"/>
          </p:cNvCxnSpPr>
          <p:nvPr/>
        </p:nvCxnSpPr>
        <p:spPr>
          <a:xfrm>
            <a:off x="3640062" y="3886409"/>
            <a:ext cx="1686064" cy="469989"/>
          </a:xfrm>
          <a:prstGeom prst="line">
            <a:avLst/>
          </a:prstGeom>
        </p:spPr>
        <p:style>
          <a:lnRef idx="1">
            <a:schemeClr val="accent4"/>
          </a:lnRef>
          <a:fillRef idx="0">
            <a:schemeClr val="accent4"/>
          </a:fillRef>
          <a:effectRef idx="0">
            <a:schemeClr val="accent4"/>
          </a:effectRef>
          <a:fontRef idx="minor">
            <a:schemeClr val="tx1"/>
          </a:fontRef>
        </p:style>
      </p:cxnSp>
      <p:cxnSp>
        <p:nvCxnSpPr>
          <p:cNvPr id="107" name="Suora yhdysviiva 106">
            <a:extLst>
              <a:ext uri="{FF2B5EF4-FFF2-40B4-BE49-F238E27FC236}">
                <a16:creationId xmlns:a16="http://schemas.microsoft.com/office/drawing/2014/main" id="{0222A68C-E30A-4C47-92A5-7F24BF69A29A}"/>
              </a:ext>
            </a:extLst>
          </p:cNvPr>
          <p:cNvCxnSpPr>
            <a:stCxn id="6" idx="0"/>
            <a:endCxn id="4" idx="2"/>
          </p:cNvCxnSpPr>
          <p:nvPr/>
        </p:nvCxnSpPr>
        <p:spPr>
          <a:xfrm flipH="1" flipV="1">
            <a:off x="4224059" y="3425783"/>
            <a:ext cx="1102067" cy="930615"/>
          </a:xfrm>
          <a:prstGeom prst="line">
            <a:avLst/>
          </a:prstGeom>
        </p:spPr>
        <p:style>
          <a:lnRef idx="1">
            <a:schemeClr val="accent4"/>
          </a:lnRef>
          <a:fillRef idx="0">
            <a:schemeClr val="accent4"/>
          </a:fillRef>
          <a:effectRef idx="0">
            <a:schemeClr val="accent4"/>
          </a:effectRef>
          <a:fontRef idx="minor">
            <a:schemeClr val="tx1"/>
          </a:fontRef>
        </p:style>
      </p:cxnSp>
      <p:cxnSp>
        <p:nvCxnSpPr>
          <p:cNvPr id="109" name="Suora yhdysviiva 108">
            <a:extLst>
              <a:ext uri="{FF2B5EF4-FFF2-40B4-BE49-F238E27FC236}">
                <a16:creationId xmlns:a16="http://schemas.microsoft.com/office/drawing/2014/main" id="{3243D98A-45E6-4E33-B589-069BAEB686FB}"/>
              </a:ext>
            </a:extLst>
          </p:cNvPr>
          <p:cNvCxnSpPr>
            <a:cxnSpLocks/>
            <a:endCxn id="7" idx="0"/>
          </p:cNvCxnSpPr>
          <p:nvPr/>
        </p:nvCxnSpPr>
        <p:spPr>
          <a:xfrm flipH="1">
            <a:off x="4218760" y="2900178"/>
            <a:ext cx="529961" cy="1481912"/>
          </a:xfrm>
          <a:prstGeom prst="line">
            <a:avLst/>
          </a:prstGeom>
        </p:spPr>
        <p:style>
          <a:lnRef idx="1">
            <a:schemeClr val="accent4"/>
          </a:lnRef>
          <a:fillRef idx="0">
            <a:schemeClr val="accent4"/>
          </a:fillRef>
          <a:effectRef idx="0">
            <a:schemeClr val="accent4"/>
          </a:effectRef>
          <a:fontRef idx="minor">
            <a:schemeClr val="tx1"/>
          </a:fontRef>
        </p:style>
      </p:cxnSp>
      <p:cxnSp>
        <p:nvCxnSpPr>
          <p:cNvPr id="111" name="Suora yhdysviiva 110">
            <a:extLst>
              <a:ext uri="{FF2B5EF4-FFF2-40B4-BE49-F238E27FC236}">
                <a16:creationId xmlns:a16="http://schemas.microsoft.com/office/drawing/2014/main" id="{221CA20B-36D2-45EE-8C4C-5DFCE2055201}"/>
              </a:ext>
            </a:extLst>
          </p:cNvPr>
          <p:cNvCxnSpPr>
            <a:cxnSpLocks/>
            <a:endCxn id="6" idx="0"/>
          </p:cNvCxnSpPr>
          <p:nvPr/>
        </p:nvCxnSpPr>
        <p:spPr>
          <a:xfrm>
            <a:off x="4748721" y="2900178"/>
            <a:ext cx="577405" cy="1456220"/>
          </a:xfrm>
          <a:prstGeom prst="line">
            <a:avLst/>
          </a:prstGeom>
        </p:spPr>
        <p:style>
          <a:lnRef idx="1">
            <a:schemeClr val="accent4"/>
          </a:lnRef>
          <a:fillRef idx="0">
            <a:schemeClr val="accent4"/>
          </a:fillRef>
          <a:effectRef idx="0">
            <a:schemeClr val="accent4"/>
          </a:effectRef>
          <a:fontRef idx="minor">
            <a:schemeClr val="tx1"/>
          </a:fontRef>
        </p:style>
      </p:cxnSp>
      <p:sp>
        <p:nvSpPr>
          <p:cNvPr id="3" name="Ellipsi 2">
            <a:extLst>
              <a:ext uri="{FF2B5EF4-FFF2-40B4-BE49-F238E27FC236}">
                <a16:creationId xmlns:a16="http://schemas.microsoft.com/office/drawing/2014/main" id="{A3489F2A-FD25-4CE2-89ED-6A3500200932}"/>
              </a:ext>
            </a:extLst>
          </p:cNvPr>
          <p:cNvSpPr/>
          <p:nvPr/>
        </p:nvSpPr>
        <p:spPr>
          <a:xfrm>
            <a:off x="4225202" y="3413329"/>
            <a:ext cx="1080120" cy="950094"/>
          </a:xfrm>
          <a:prstGeom prst="ellipse">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00" dirty="0"/>
              <a:t>Elinkeinoelämä kukoistaa</a:t>
            </a:r>
          </a:p>
        </p:txBody>
      </p:sp>
      <p:sp>
        <p:nvSpPr>
          <p:cNvPr id="118" name="Suorakulmio: Pyöristetyt kulmat 117">
            <a:extLst>
              <a:ext uri="{FF2B5EF4-FFF2-40B4-BE49-F238E27FC236}">
                <a16:creationId xmlns:a16="http://schemas.microsoft.com/office/drawing/2014/main" id="{0DE5FB5D-43AA-468F-B411-811CF7DC6770}"/>
              </a:ext>
            </a:extLst>
          </p:cNvPr>
          <p:cNvSpPr/>
          <p:nvPr/>
        </p:nvSpPr>
        <p:spPr>
          <a:xfrm>
            <a:off x="6677756" y="4116870"/>
            <a:ext cx="917403" cy="360961"/>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600" dirty="0">
                <a:solidFill>
                  <a:schemeClr val="tx1">
                    <a:lumMod val="75000"/>
                    <a:lumOff val="25000"/>
                  </a:schemeClr>
                </a:solidFill>
              </a:rPr>
              <a:t>Yleinen koulutuksen ja osaamisen kehittäminen</a:t>
            </a:r>
          </a:p>
        </p:txBody>
      </p:sp>
      <p:sp>
        <p:nvSpPr>
          <p:cNvPr id="119" name="Suorakulmio: Pyöristetyt kulmat 118">
            <a:extLst>
              <a:ext uri="{FF2B5EF4-FFF2-40B4-BE49-F238E27FC236}">
                <a16:creationId xmlns:a16="http://schemas.microsoft.com/office/drawing/2014/main" id="{A68C727B-4608-4CCB-8B97-E6BB752A1742}"/>
              </a:ext>
            </a:extLst>
          </p:cNvPr>
          <p:cNvSpPr/>
          <p:nvPr/>
        </p:nvSpPr>
        <p:spPr>
          <a:xfrm>
            <a:off x="4915835" y="5786950"/>
            <a:ext cx="941527" cy="286820"/>
          </a:xfrm>
          <a:prstGeom prst="roundRect">
            <a:avLst/>
          </a:prstGeom>
          <a:solidFill>
            <a:schemeClr val="accent5">
              <a:lumMod val="40000"/>
              <a:lumOff val="60000"/>
            </a:schemeClr>
          </a:solidFill>
          <a:ln>
            <a:solidFill>
              <a:schemeClr val="accent5">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solidFill>
                  <a:schemeClr val="tx1">
                    <a:lumMod val="75000"/>
                    <a:lumOff val="25000"/>
                  </a:schemeClr>
                </a:solidFill>
                <a:latin typeface="Calibri" panose="020F0502020204030204" pitchFamily="34" charset="0"/>
                <a:cs typeface="Calibri" panose="020F0502020204030204" pitchFamily="34" charset="0"/>
              </a:rPr>
              <a:t>TKI-ympäristöjen kehittäminen</a:t>
            </a:r>
          </a:p>
        </p:txBody>
      </p:sp>
      <p:sp>
        <p:nvSpPr>
          <p:cNvPr id="120" name="Suorakulmio: Pyöristetyt kulmat 119">
            <a:extLst>
              <a:ext uri="{FF2B5EF4-FFF2-40B4-BE49-F238E27FC236}">
                <a16:creationId xmlns:a16="http://schemas.microsoft.com/office/drawing/2014/main" id="{929E88F2-1321-4E0A-8132-343378B387F9}"/>
              </a:ext>
            </a:extLst>
          </p:cNvPr>
          <p:cNvSpPr/>
          <p:nvPr/>
        </p:nvSpPr>
        <p:spPr>
          <a:xfrm>
            <a:off x="6816364" y="5182783"/>
            <a:ext cx="772391" cy="231254"/>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solidFill>
                  <a:schemeClr val="tx1">
                    <a:lumMod val="75000"/>
                    <a:lumOff val="25000"/>
                  </a:schemeClr>
                </a:solidFill>
                <a:latin typeface="Calibri" panose="020F0502020204030204" pitchFamily="34" charset="0"/>
                <a:cs typeface="Calibri" panose="020F0502020204030204" pitchFamily="34" charset="0"/>
              </a:rPr>
              <a:t>Verkostojen kehittäminen</a:t>
            </a:r>
          </a:p>
        </p:txBody>
      </p:sp>
      <p:sp>
        <p:nvSpPr>
          <p:cNvPr id="121" name="Suorakulmio: Pyöristetyt kulmat 120">
            <a:extLst>
              <a:ext uri="{FF2B5EF4-FFF2-40B4-BE49-F238E27FC236}">
                <a16:creationId xmlns:a16="http://schemas.microsoft.com/office/drawing/2014/main" id="{704AF9D1-0FE7-4842-92E4-8CAC39E8496D}"/>
              </a:ext>
            </a:extLst>
          </p:cNvPr>
          <p:cNvSpPr/>
          <p:nvPr/>
        </p:nvSpPr>
        <p:spPr>
          <a:xfrm>
            <a:off x="5109081" y="1900780"/>
            <a:ext cx="886305" cy="248033"/>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solidFill>
                  <a:schemeClr val="tx1">
                    <a:lumMod val="75000"/>
                    <a:lumOff val="25000"/>
                  </a:schemeClr>
                </a:solidFill>
                <a:latin typeface="Calibri" panose="020F0502020204030204" pitchFamily="34" charset="0"/>
                <a:cs typeface="Calibri" panose="020F0502020204030204" pitchFamily="34" charset="0"/>
              </a:rPr>
              <a:t>Yritysten kouluttaminen</a:t>
            </a:r>
          </a:p>
        </p:txBody>
      </p:sp>
      <p:sp>
        <p:nvSpPr>
          <p:cNvPr id="122" name="Suorakulmio: Pyöristetyt kulmat 121">
            <a:extLst>
              <a:ext uri="{FF2B5EF4-FFF2-40B4-BE49-F238E27FC236}">
                <a16:creationId xmlns:a16="http://schemas.microsoft.com/office/drawing/2014/main" id="{E1036681-EE2E-4960-8FDC-4D44C49AACEC}"/>
              </a:ext>
            </a:extLst>
          </p:cNvPr>
          <p:cNvSpPr/>
          <p:nvPr/>
        </p:nvSpPr>
        <p:spPr>
          <a:xfrm>
            <a:off x="3279988" y="1894006"/>
            <a:ext cx="1152128" cy="27082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solidFill>
                  <a:schemeClr val="tx1">
                    <a:lumMod val="75000"/>
                    <a:lumOff val="25000"/>
                  </a:schemeClr>
                </a:solidFill>
                <a:latin typeface="Calibri" panose="020F0502020204030204" pitchFamily="34" charset="0"/>
                <a:cs typeface="Calibri" panose="020F0502020204030204" pitchFamily="34" charset="0"/>
              </a:rPr>
              <a:t>Ala-/ilmiökohtaiset koulutuskokonaisuudet</a:t>
            </a:r>
          </a:p>
        </p:txBody>
      </p:sp>
      <p:sp>
        <p:nvSpPr>
          <p:cNvPr id="123" name="Tekstiruutu 122">
            <a:extLst>
              <a:ext uri="{FF2B5EF4-FFF2-40B4-BE49-F238E27FC236}">
                <a16:creationId xmlns:a16="http://schemas.microsoft.com/office/drawing/2014/main" id="{7514FE9C-7046-4639-902A-5095870CEF18}"/>
              </a:ext>
            </a:extLst>
          </p:cNvPr>
          <p:cNvSpPr txBox="1"/>
          <p:nvPr/>
        </p:nvSpPr>
        <p:spPr>
          <a:xfrm>
            <a:off x="888109" y="1433877"/>
            <a:ext cx="888574"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13.1 Työvoimatarpeen ennakointi suurissa rakennushankkeissa</a:t>
            </a:r>
          </a:p>
        </p:txBody>
      </p:sp>
      <p:sp>
        <p:nvSpPr>
          <p:cNvPr id="124" name="Tekstiruutu 123">
            <a:extLst>
              <a:ext uri="{FF2B5EF4-FFF2-40B4-BE49-F238E27FC236}">
                <a16:creationId xmlns:a16="http://schemas.microsoft.com/office/drawing/2014/main" id="{26AF0A5A-17D3-468B-B891-12CE78E46029}"/>
              </a:ext>
            </a:extLst>
          </p:cNvPr>
          <p:cNvSpPr txBox="1"/>
          <p:nvPr/>
        </p:nvSpPr>
        <p:spPr>
          <a:xfrm>
            <a:off x="696417" y="1888377"/>
            <a:ext cx="835968"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13.2 Työvoimatarpeen ennakointi elämystaloudessa</a:t>
            </a:r>
          </a:p>
        </p:txBody>
      </p:sp>
      <p:sp>
        <p:nvSpPr>
          <p:cNvPr id="125" name="Tekstiruutu 124">
            <a:extLst>
              <a:ext uri="{FF2B5EF4-FFF2-40B4-BE49-F238E27FC236}">
                <a16:creationId xmlns:a16="http://schemas.microsoft.com/office/drawing/2014/main" id="{C4781220-195A-4812-8E96-E84ED755CC0A}"/>
              </a:ext>
            </a:extLst>
          </p:cNvPr>
          <p:cNvSpPr txBox="1"/>
          <p:nvPr/>
        </p:nvSpPr>
        <p:spPr>
          <a:xfrm>
            <a:off x="723853" y="2431260"/>
            <a:ext cx="772528"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13.3 Suurhankkeiden ennakointimallin laajennus</a:t>
            </a:r>
            <a:endParaRPr lang="fi-FI" dirty="0">
              <a:latin typeface="Calibri" panose="020F0502020204030204" pitchFamily="34" charset="0"/>
              <a:cs typeface="Calibri" panose="020F0502020204030204" pitchFamily="34" charset="0"/>
            </a:endParaRPr>
          </a:p>
        </p:txBody>
      </p:sp>
      <p:sp>
        <p:nvSpPr>
          <p:cNvPr id="126" name="Tekstiruutu 125">
            <a:extLst>
              <a:ext uri="{FF2B5EF4-FFF2-40B4-BE49-F238E27FC236}">
                <a16:creationId xmlns:a16="http://schemas.microsoft.com/office/drawing/2014/main" id="{3B642369-459C-4AF5-AE37-80D8B8E5416A}"/>
              </a:ext>
            </a:extLst>
          </p:cNvPr>
          <p:cNvSpPr txBox="1"/>
          <p:nvPr/>
        </p:nvSpPr>
        <p:spPr>
          <a:xfrm>
            <a:off x="7747533" y="5421151"/>
            <a:ext cx="812861"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14. DIH-palveluverkoston kehittäminen</a:t>
            </a:r>
          </a:p>
        </p:txBody>
      </p:sp>
      <p:sp>
        <p:nvSpPr>
          <p:cNvPr id="127" name="Tekstiruutu 126">
            <a:extLst>
              <a:ext uri="{FF2B5EF4-FFF2-40B4-BE49-F238E27FC236}">
                <a16:creationId xmlns:a16="http://schemas.microsoft.com/office/drawing/2014/main" id="{EA37FB32-5972-4E6B-B1C6-96D435000631}"/>
              </a:ext>
            </a:extLst>
          </p:cNvPr>
          <p:cNvSpPr txBox="1"/>
          <p:nvPr/>
        </p:nvSpPr>
        <p:spPr>
          <a:xfrm>
            <a:off x="6122738" y="1303685"/>
            <a:ext cx="937675" cy="184666"/>
          </a:xfrm>
          <a:prstGeom prst="rect">
            <a:avLst/>
          </a:prstGeom>
          <a:noFill/>
        </p:spPr>
        <p:txBody>
          <a:bodyPr wrap="square" rtlCol="0">
            <a:spAutoFit/>
          </a:bodyPr>
          <a:lstStyle/>
          <a:p>
            <a:r>
              <a:rPr lang="fi-FI" sz="600" dirty="0">
                <a:latin typeface="Calibri" panose="020F0502020204030204" pitchFamily="34" charset="0"/>
                <a:cs typeface="Calibri" panose="020F0502020204030204" pitchFamily="34" charset="0"/>
              </a:rPr>
              <a:t>15. AI-Heräämö</a:t>
            </a:r>
          </a:p>
        </p:txBody>
      </p:sp>
      <p:sp>
        <p:nvSpPr>
          <p:cNvPr id="128" name="Tekstiruutu 127">
            <a:extLst>
              <a:ext uri="{FF2B5EF4-FFF2-40B4-BE49-F238E27FC236}">
                <a16:creationId xmlns:a16="http://schemas.microsoft.com/office/drawing/2014/main" id="{4A2CDD81-DB09-415D-BBE2-2AAA7F6EEFAD}"/>
              </a:ext>
            </a:extLst>
          </p:cNvPr>
          <p:cNvSpPr txBox="1"/>
          <p:nvPr/>
        </p:nvSpPr>
        <p:spPr>
          <a:xfrm>
            <a:off x="6079855" y="2416743"/>
            <a:ext cx="1009903"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16. SOTE-alan erikoistumiskoulutusten jatkuvan oppimisen kehittämismalli</a:t>
            </a:r>
          </a:p>
        </p:txBody>
      </p:sp>
      <p:sp>
        <p:nvSpPr>
          <p:cNvPr id="129" name="Tekstiruutu 128">
            <a:extLst>
              <a:ext uri="{FF2B5EF4-FFF2-40B4-BE49-F238E27FC236}">
                <a16:creationId xmlns:a16="http://schemas.microsoft.com/office/drawing/2014/main" id="{CBC77710-174E-473D-B4D3-8EC7126A12D0}"/>
              </a:ext>
            </a:extLst>
          </p:cNvPr>
          <p:cNvSpPr txBox="1"/>
          <p:nvPr/>
        </p:nvSpPr>
        <p:spPr>
          <a:xfrm>
            <a:off x="5414841" y="6398051"/>
            <a:ext cx="1078262"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17. SOTE-alan keskittymän hyödyntäminen palvelujen kehittämisessä</a:t>
            </a:r>
          </a:p>
        </p:txBody>
      </p:sp>
      <p:sp>
        <p:nvSpPr>
          <p:cNvPr id="130" name="Tekstiruutu 129">
            <a:extLst>
              <a:ext uri="{FF2B5EF4-FFF2-40B4-BE49-F238E27FC236}">
                <a16:creationId xmlns:a16="http://schemas.microsoft.com/office/drawing/2014/main" id="{89A1C6E4-9F93-44C7-8C6C-756A9BC0235B}"/>
              </a:ext>
            </a:extLst>
          </p:cNvPr>
          <p:cNvSpPr txBox="1"/>
          <p:nvPr/>
        </p:nvSpPr>
        <p:spPr>
          <a:xfrm>
            <a:off x="7097998" y="2383593"/>
            <a:ext cx="981513" cy="553998"/>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18.1 Kiertotalouden ilmiöitä ja mahdollisuuksia kartoittava kehittämishanke (ELY)</a:t>
            </a:r>
          </a:p>
        </p:txBody>
      </p:sp>
      <p:sp>
        <p:nvSpPr>
          <p:cNvPr id="131" name="Tekstiruutu 130">
            <a:extLst>
              <a:ext uri="{FF2B5EF4-FFF2-40B4-BE49-F238E27FC236}">
                <a16:creationId xmlns:a16="http://schemas.microsoft.com/office/drawing/2014/main" id="{3E1E41A9-D573-437B-BD92-B5AF167AB4EE}"/>
              </a:ext>
            </a:extLst>
          </p:cNvPr>
          <p:cNvSpPr txBox="1"/>
          <p:nvPr/>
        </p:nvSpPr>
        <p:spPr>
          <a:xfrm>
            <a:off x="1962573" y="1069290"/>
            <a:ext cx="933049"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18.2 Kiertotalouden asiantuntija –koulutuskokonaisuus (TUNI)</a:t>
            </a:r>
          </a:p>
        </p:txBody>
      </p:sp>
      <p:sp>
        <p:nvSpPr>
          <p:cNvPr id="132" name="Tekstiruutu 131">
            <a:extLst>
              <a:ext uri="{FF2B5EF4-FFF2-40B4-BE49-F238E27FC236}">
                <a16:creationId xmlns:a16="http://schemas.microsoft.com/office/drawing/2014/main" id="{CC900B6F-DDAD-4BCA-8943-0FBB7B9F3D1E}"/>
              </a:ext>
            </a:extLst>
          </p:cNvPr>
          <p:cNvSpPr txBox="1"/>
          <p:nvPr/>
        </p:nvSpPr>
        <p:spPr>
          <a:xfrm>
            <a:off x="6146486" y="5723251"/>
            <a:ext cx="1032017" cy="553998"/>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19.1 Bio- ja kiertotalousalan uudet konsortiot ja yrityskeskittymän vahvistaminen</a:t>
            </a:r>
          </a:p>
        </p:txBody>
      </p:sp>
      <p:sp>
        <p:nvSpPr>
          <p:cNvPr id="133" name="Tekstiruutu 132">
            <a:extLst>
              <a:ext uri="{FF2B5EF4-FFF2-40B4-BE49-F238E27FC236}">
                <a16:creationId xmlns:a16="http://schemas.microsoft.com/office/drawing/2014/main" id="{3F3A21AE-3DF2-4682-9EB5-1624BCF470B1}"/>
              </a:ext>
            </a:extLst>
          </p:cNvPr>
          <p:cNvSpPr txBox="1"/>
          <p:nvPr/>
        </p:nvSpPr>
        <p:spPr>
          <a:xfrm>
            <a:off x="6712663" y="1593386"/>
            <a:ext cx="906722" cy="461665"/>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19.2 Kiertotalouden ja jätehuollon startup-</a:t>
            </a:r>
            <a:r>
              <a:rPr lang="fi-FI" sz="600" dirty="0" err="1">
                <a:latin typeface="Calibri" panose="020F0502020204030204" pitchFamily="34" charset="0"/>
                <a:cs typeface="Calibri" panose="020F0502020204030204" pitchFamily="34" charset="0"/>
              </a:rPr>
              <a:t>kiihdyttämö</a:t>
            </a:r>
            <a:r>
              <a:rPr lang="fi-FI" sz="600" dirty="0">
                <a:latin typeface="Calibri" panose="020F0502020204030204" pitchFamily="34" charset="0"/>
                <a:cs typeface="Calibri" panose="020F0502020204030204" pitchFamily="34" charset="0"/>
              </a:rPr>
              <a:t> ECO3 </a:t>
            </a:r>
            <a:r>
              <a:rPr lang="fi-FI" sz="600" dirty="0" err="1">
                <a:latin typeface="Calibri" panose="020F0502020204030204" pitchFamily="34" charset="0"/>
                <a:cs typeface="Calibri" panose="020F0502020204030204" pitchFamily="34" charset="0"/>
              </a:rPr>
              <a:t>Accelerator</a:t>
            </a:r>
            <a:endParaRPr lang="fi-FI" sz="600" dirty="0">
              <a:latin typeface="Calibri" panose="020F0502020204030204" pitchFamily="34" charset="0"/>
              <a:cs typeface="Calibri" panose="020F0502020204030204" pitchFamily="34" charset="0"/>
            </a:endParaRPr>
          </a:p>
        </p:txBody>
      </p:sp>
      <p:sp>
        <p:nvSpPr>
          <p:cNvPr id="134" name="Tekstiruutu 133">
            <a:extLst>
              <a:ext uri="{FF2B5EF4-FFF2-40B4-BE49-F238E27FC236}">
                <a16:creationId xmlns:a16="http://schemas.microsoft.com/office/drawing/2014/main" id="{07FE6912-B9D1-4A05-89BF-6D7587F9E992}"/>
              </a:ext>
            </a:extLst>
          </p:cNvPr>
          <p:cNvSpPr txBox="1"/>
          <p:nvPr/>
        </p:nvSpPr>
        <p:spPr>
          <a:xfrm>
            <a:off x="8060532" y="2408786"/>
            <a:ext cx="1224175"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20. Esiselvitys biokaasutuotannon lisäämismahdollisuuksista </a:t>
            </a:r>
          </a:p>
        </p:txBody>
      </p:sp>
      <p:cxnSp>
        <p:nvCxnSpPr>
          <p:cNvPr id="140" name="Suora yhdysviiva 139">
            <a:extLst>
              <a:ext uri="{FF2B5EF4-FFF2-40B4-BE49-F238E27FC236}">
                <a16:creationId xmlns:a16="http://schemas.microsoft.com/office/drawing/2014/main" id="{E1EBD5D4-6467-4C8D-9299-74A143D16B7F}"/>
              </a:ext>
            </a:extLst>
          </p:cNvPr>
          <p:cNvCxnSpPr>
            <a:cxnSpLocks/>
            <a:stCxn id="118" idx="2"/>
            <a:endCxn id="120" idx="0"/>
          </p:cNvCxnSpPr>
          <p:nvPr/>
        </p:nvCxnSpPr>
        <p:spPr>
          <a:xfrm>
            <a:off x="7136458" y="4477831"/>
            <a:ext cx="66102" cy="704952"/>
          </a:xfrm>
          <a:prstGeom prst="line">
            <a:avLst/>
          </a:prstGeom>
        </p:spPr>
        <p:style>
          <a:lnRef idx="1">
            <a:schemeClr val="accent1"/>
          </a:lnRef>
          <a:fillRef idx="0">
            <a:schemeClr val="accent1"/>
          </a:fillRef>
          <a:effectRef idx="0">
            <a:schemeClr val="accent1"/>
          </a:effectRef>
          <a:fontRef idx="minor">
            <a:schemeClr val="tx1"/>
          </a:fontRef>
        </p:style>
      </p:cxnSp>
      <p:sp>
        <p:nvSpPr>
          <p:cNvPr id="149" name="Suorakulmio: Pyöristetyt kulmat 148">
            <a:extLst>
              <a:ext uri="{FF2B5EF4-FFF2-40B4-BE49-F238E27FC236}">
                <a16:creationId xmlns:a16="http://schemas.microsoft.com/office/drawing/2014/main" id="{C8BEC8FF-2FD4-4852-B918-A4B5D4031F0F}"/>
              </a:ext>
            </a:extLst>
          </p:cNvPr>
          <p:cNvSpPr/>
          <p:nvPr/>
        </p:nvSpPr>
        <p:spPr>
          <a:xfrm>
            <a:off x="6603354" y="3084244"/>
            <a:ext cx="756874" cy="461665"/>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700" dirty="0">
                <a:solidFill>
                  <a:schemeClr val="tx1">
                    <a:lumMod val="75000"/>
                    <a:lumOff val="25000"/>
                  </a:schemeClr>
                </a:solidFill>
                <a:latin typeface="Calibri" panose="020F0502020204030204" pitchFamily="34" charset="0"/>
                <a:cs typeface="Calibri" panose="020F0502020204030204" pitchFamily="34" charset="0"/>
              </a:rPr>
              <a:t>Alakohtainen koulutuksen ja osaamisen kehittäminen</a:t>
            </a:r>
          </a:p>
        </p:txBody>
      </p:sp>
      <p:sp>
        <p:nvSpPr>
          <p:cNvPr id="150" name="Tekstiruutu 149">
            <a:extLst>
              <a:ext uri="{FF2B5EF4-FFF2-40B4-BE49-F238E27FC236}">
                <a16:creationId xmlns:a16="http://schemas.microsoft.com/office/drawing/2014/main" id="{244FFADF-B8B8-4101-93A4-526F41E348A0}"/>
              </a:ext>
            </a:extLst>
          </p:cNvPr>
          <p:cNvSpPr txBox="1"/>
          <p:nvPr/>
        </p:nvSpPr>
        <p:spPr>
          <a:xfrm>
            <a:off x="5920537" y="5338429"/>
            <a:ext cx="748394"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 Pilkahdus: ennakointiverkosto</a:t>
            </a:r>
          </a:p>
        </p:txBody>
      </p:sp>
      <p:sp>
        <p:nvSpPr>
          <p:cNvPr id="151" name="Tekstiruutu 150">
            <a:extLst>
              <a:ext uri="{FF2B5EF4-FFF2-40B4-BE49-F238E27FC236}">
                <a16:creationId xmlns:a16="http://schemas.microsoft.com/office/drawing/2014/main" id="{E70E77F9-3A5D-4E6C-A837-667858E859D5}"/>
              </a:ext>
            </a:extLst>
          </p:cNvPr>
          <p:cNvSpPr txBox="1"/>
          <p:nvPr/>
        </p:nvSpPr>
        <p:spPr>
          <a:xfrm>
            <a:off x="6157723" y="4623458"/>
            <a:ext cx="933049"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1. Yliopisto ja AMK-opintojen digitalisoiminen</a:t>
            </a:r>
          </a:p>
        </p:txBody>
      </p:sp>
      <p:cxnSp>
        <p:nvCxnSpPr>
          <p:cNvPr id="185" name="Suora nuoliyhdysviiva 184">
            <a:extLst>
              <a:ext uri="{FF2B5EF4-FFF2-40B4-BE49-F238E27FC236}">
                <a16:creationId xmlns:a16="http://schemas.microsoft.com/office/drawing/2014/main" id="{C3EEAC8A-86A7-40CF-A8EB-1BC8F057A822}"/>
              </a:ext>
            </a:extLst>
          </p:cNvPr>
          <p:cNvCxnSpPr>
            <a:cxnSpLocks/>
            <a:stCxn id="149" idx="1"/>
            <a:endCxn id="45" idx="3"/>
          </p:cNvCxnSpPr>
          <p:nvPr/>
        </p:nvCxnSpPr>
        <p:spPr>
          <a:xfrm flipH="1" flipV="1">
            <a:off x="5109081" y="2693069"/>
            <a:ext cx="1494273" cy="6220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8" name="Suora nuoliyhdysviiva 187">
            <a:extLst>
              <a:ext uri="{FF2B5EF4-FFF2-40B4-BE49-F238E27FC236}">
                <a16:creationId xmlns:a16="http://schemas.microsoft.com/office/drawing/2014/main" id="{A414925E-3645-41D8-8AD0-5607038FE678}"/>
              </a:ext>
            </a:extLst>
          </p:cNvPr>
          <p:cNvCxnSpPr>
            <a:cxnSpLocks/>
            <a:stCxn id="149" idx="1"/>
            <a:endCxn id="46" idx="3"/>
          </p:cNvCxnSpPr>
          <p:nvPr/>
        </p:nvCxnSpPr>
        <p:spPr>
          <a:xfrm flipH="1">
            <a:off x="6570928" y="3315077"/>
            <a:ext cx="32426" cy="6314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0" name="Suora nuoliyhdysviiva 189">
            <a:extLst>
              <a:ext uri="{FF2B5EF4-FFF2-40B4-BE49-F238E27FC236}">
                <a16:creationId xmlns:a16="http://schemas.microsoft.com/office/drawing/2014/main" id="{406CFC86-ADCF-44A7-A56B-4BF2D20B1AA1}"/>
              </a:ext>
            </a:extLst>
          </p:cNvPr>
          <p:cNvCxnSpPr>
            <a:stCxn id="118" idx="1"/>
            <a:endCxn id="46" idx="3"/>
          </p:cNvCxnSpPr>
          <p:nvPr/>
        </p:nvCxnSpPr>
        <p:spPr>
          <a:xfrm flipH="1" flipV="1">
            <a:off x="6570928" y="3946505"/>
            <a:ext cx="106828" cy="3508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3" name="Suora nuoliyhdysviiva 192">
            <a:extLst>
              <a:ext uri="{FF2B5EF4-FFF2-40B4-BE49-F238E27FC236}">
                <a16:creationId xmlns:a16="http://schemas.microsoft.com/office/drawing/2014/main" id="{733BF594-31BC-44FC-9F1B-5BB4FEF8D610}"/>
              </a:ext>
            </a:extLst>
          </p:cNvPr>
          <p:cNvCxnSpPr>
            <a:cxnSpLocks/>
            <a:stCxn id="121" idx="2"/>
            <a:endCxn id="48" idx="0"/>
          </p:cNvCxnSpPr>
          <p:nvPr/>
        </p:nvCxnSpPr>
        <p:spPr>
          <a:xfrm flipH="1">
            <a:off x="4766802" y="2148813"/>
            <a:ext cx="785432" cy="282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7" name="Suora nuoliyhdysviiva 196">
            <a:extLst>
              <a:ext uri="{FF2B5EF4-FFF2-40B4-BE49-F238E27FC236}">
                <a16:creationId xmlns:a16="http://schemas.microsoft.com/office/drawing/2014/main" id="{F1160EE0-9587-4339-A877-E3A41E2B5269}"/>
              </a:ext>
            </a:extLst>
          </p:cNvPr>
          <p:cNvCxnSpPr>
            <a:stCxn id="122" idx="2"/>
            <a:endCxn id="48" idx="0"/>
          </p:cNvCxnSpPr>
          <p:nvPr/>
        </p:nvCxnSpPr>
        <p:spPr>
          <a:xfrm>
            <a:off x="3856052" y="2164833"/>
            <a:ext cx="910750" cy="2669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9" name="Suora nuoliyhdysviiva 198">
            <a:extLst>
              <a:ext uri="{FF2B5EF4-FFF2-40B4-BE49-F238E27FC236}">
                <a16:creationId xmlns:a16="http://schemas.microsoft.com/office/drawing/2014/main" id="{232F5D92-B676-4DE2-857F-62E31D2655F0}"/>
              </a:ext>
            </a:extLst>
          </p:cNvPr>
          <p:cNvCxnSpPr>
            <a:stCxn id="122" idx="2"/>
            <a:endCxn id="49" idx="1"/>
          </p:cNvCxnSpPr>
          <p:nvPr/>
        </p:nvCxnSpPr>
        <p:spPr>
          <a:xfrm flipH="1">
            <a:off x="2835494" y="2164833"/>
            <a:ext cx="1020558" cy="1721576"/>
          </a:xfrm>
          <a:prstGeom prst="straightConnector1">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01" name="Suora yhdysviiva 200">
            <a:extLst>
              <a:ext uri="{FF2B5EF4-FFF2-40B4-BE49-F238E27FC236}">
                <a16:creationId xmlns:a16="http://schemas.microsoft.com/office/drawing/2014/main" id="{B4485E51-CC36-43E9-9986-D9F134BA429F}"/>
              </a:ext>
            </a:extLst>
          </p:cNvPr>
          <p:cNvCxnSpPr>
            <a:stCxn id="160" idx="4"/>
            <a:endCxn id="122" idx="0"/>
          </p:cNvCxnSpPr>
          <p:nvPr/>
        </p:nvCxnSpPr>
        <p:spPr>
          <a:xfrm flipH="1">
            <a:off x="3856052" y="1681950"/>
            <a:ext cx="18804" cy="212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uora yhdysviiva 206">
            <a:extLst>
              <a:ext uri="{FF2B5EF4-FFF2-40B4-BE49-F238E27FC236}">
                <a16:creationId xmlns:a16="http://schemas.microsoft.com/office/drawing/2014/main" id="{63B058A5-DB22-490F-9F58-695EBE1C5D55}"/>
              </a:ext>
            </a:extLst>
          </p:cNvPr>
          <p:cNvCxnSpPr>
            <a:cxnSpLocks/>
            <a:stCxn id="33" idx="2"/>
            <a:endCxn id="121" idx="0"/>
          </p:cNvCxnSpPr>
          <p:nvPr/>
        </p:nvCxnSpPr>
        <p:spPr>
          <a:xfrm>
            <a:off x="4968196" y="1375715"/>
            <a:ext cx="584038" cy="52506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4" name="Suora yhdysviiva 223">
            <a:extLst>
              <a:ext uri="{FF2B5EF4-FFF2-40B4-BE49-F238E27FC236}">
                <a16:creationId xmlns:a16="http://schemas.microsoft.com/office/drawing/2014/main" id="{CCA4607E-078F-416F-ADB8-FF16EA48F550}"/>
              </a:ext>
            </a:extLst>
          </p:cNvPr>
          <p:cNvCxnSpPr>
            <a:cxnSpLocks/>
            <a:stCxn id="33" idx="2"/>
            <a:endCxn id="122" idx="0"/>
          </p:cNvCxnSpPr>
          <p:nvPr/>
        </p:nvCxnSpPr>
        <p:spPr>
          <a:xfrm flipH="1">
            <a:off x="3856052" y="1375715"/>
            <a:ext cx="1112144" cy="5182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7" name="Suora yhdysviiva 236">
            <a:extLst>
              <a:ext uri="{FF2B5EF4-FFF2-40B4-BE49-F238E27FC236}">
                <a16:creationId xmlns:a16="http://schemas.microsoft.com/office/drawing/2014/main" id="{00998247-86A2-4132-89B3-9074D98BCE47}"/>
              </a:ext>
            </a:extLst>
          </p:cNvPr>
          <p:cNvCxnSpPr>
            <a:stCxn id="131" idx="2"/>
            <a:endCxn id="122" idx="0"/>
          </p:cNvCxnSpPr>
          <p:nvPr/>
        </p:nvCxnSpPr>
        <p:spPr>
          <a:xfrm>
            <a:off x="2429098" y="1530955"/>
            <a:ext cx="1426954" cy="363051"/>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uora yhdysviiva 238">
            <a:extLst>
              <a:ext uri="{FF2B5EF4-FFF2-40B4-BE49-F238E27FC236}">
                <a16:creationId xmlns:a16="http://schemas.microsoft.com/office/drawing/2014/main" id="{1842A55D-AE72-4E76-938D-EDA0D725FA7C}"/>
              </a:ext>
            </a:extLst>
          </p:cNvPr>
          <p:cNvCxnSpPr>
            <a:stCxn id="156" idx="4"/>
            <a:endCxn id="44" idx="1"/>
          </p:cNvCxnSpPr>
          <p:nvPr/>
        </p:nvCxnSpPr>
        <p:spPr>
          <a:xfrm>
            <a:off x="1328489" y="1889207"/>
            <a:ext cx="437544" cy="23148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1" name="Suora yhdysviiva 240">
            <a:extLst>
              <a:ext uri="{FF2B5EF4-FFF2-40B4-BE49-F238E27FC236}">
                <a16:creationId xmlns:a16="http://schemas.microsoft.com/office/drawing/2014/main" id="{FF5DF759-BE70-4FD7-A012-DE429EE40EFE}"/>
              </a:ext>
            </a:extLst>
          </p:cNvPr>
          <p:cNvCxnSpPr>
            <a:stCxn id="124" idx="3"/>
            <a:endCxn id="44" idx="1"/>
          </p:cNvCxnSpPr>
          <p:nvPr/>
        </p:nvCxnSpPr>
        <p:spPr>
          <a:xfrm>
            <a:off x="1532385" y="2119210"/>
            <a:ext cx="233648" cy="14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uora yhdysviiva 242">
            <a:extLst>
              <a:ext uri="{FF2B5EF4-FFF2-40B4-BE49-F238E27FC236}">
                <a16:creationId xmlns:a16="http://schemas.microsoft.com/office/drawing/2014/main" id="{2552E139-681D-42E8-8500-F16956977DA9}"/>
              </a:ext>
            </a:extLst>
          </p:cNvPr>
          <p:cNvCxnSpPr>
            <a:cxnSpLocks/>
            <a:stCxn id="125" idx="3"/>
            <a:endCxn id="44" idx="1"/>
          </p:cNvCxnSpPr>
          <p:nvPr/>
        </p:nvCxnSpPr>
        <p:spPr>
          <a:xfrm flipV="1">
            <a:off x="1496381" y="2120688"/>
            <a:ext cx="269652" cy="54140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5" name="Suora yhdysviiva 244">
            <a:extLst>
              <a:ext uri="{FF2B5EF4-FFF2-40B4-BE49-F238E27FC236}">
                <a16:creationId xmlns:a16="http://schemas.microsoft.com/office/drawing/2014/main" id="{1A22A286-AFEB-4A83-91E4-4EA08C40237C}"/>
              </a:ext>
            </a:extLst>
          </p:cNvPr>
          <p:cNvCxnSpPr>
            <a:stCxn id="44" idx="3"/>
            <a:endCxn id="122" idx="1"/>
          </p:cNvCxnSpPr>
          <p:nvPr/>
        </p:nvCxnSpPr>
        <p:spPr>
          <a:xfrm flipV="1">
            <a:off x="2529805" y="2029420"/>
            <a:ext cx="750183" cy="9126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uora yhdysviiva 246">
            <a:extLst>
              <a:ext uri="{FF2B5EF4-FFF2-40B4-BE49-F238E27FC236}">
                <a16:creationId xmlns:a16="http://schemas.microsoft.com/office/drawing/2014/main" id="{2A3142CE-9E2E-4914-B8C8-E128D5DAD6FF}"/>
              </a:ext>
            </a:extLst>
          </p:cNvPr>
          <p:cNvCxnSpPr>
            <a:stCxn id="170" idx="4"/>
            <a:endCxn id="49" idx="1"/>
          </p:cNvCxnSpPr>
          <p:nvPr/>
        </p:nvCxnSpPr>
        <p:spPr>
          <a:xfrm>
            <a:off x="2568489" y="3488891"/>
            <a:ext cx="267005" cy="397518"/>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9" name="Suora yhdysviiva 248">
            <a:extLst>
              <a:ext uri="{FF2B5EF4-FFF2-40B4-BE49-F238E27FC236}">
                <a16:creationId xmlns:a16="http://schemas.microsoft.com/office/drawing/2014/main" id="{E13AC32C-FA72-4BD7-9BC9-DBC4388534DF}"/>
              </a:ext>
            </a:extLst>
          </p:cNvPr>
          <p:cNvCxnSpPr>
            <a:cxnSpLocks/>
            <a:stCxn id="29" idx="3"/>
            <a:endCxn id="49" idx="1"/>
          </p:cNvCxnSpPr>
          <p:nvPr/>
        </p:nvCxnSpPr>
        <p:spPr>
          <a:xfrm>
            <a:off x="2431548" y="3810490"/>
            <a:ext cx="403946" cy="75919"/>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6" name="Suora yhdysviiva 255">
            <a:extLst>
              <a:ext uri="{FF2B5EF4-FFF2-40B4-BE49-F238E27FC236}">
                <a16:creationId xmlns:a16="http://schemas.microsoft.com/office/drawing/2014/main" id="{1FD4384F-BF7A-4157-AEBB-BD5E1707B1C2}"/>
              </a:ext>
            </a:extLst>
          </p:cNvPr>
          <p:cNvCxnSpPr>
            <a:stCxn id="154" idx="0"/>
            <a:endCxn id="49" idx="1"/>
          </p:cNvCxnSpPr>
          <p:nvPr/>
        </p:nvCxnSpPr>
        <p:spPr>
          <a:xfrm flipV="1">
            <a:off x="2581897" y="3886409"/>
            <a:ext cx="253597" cy="198572"/>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8" name="Suora yhdysviiva 257">
            <a:extLst>
              <a:ext uri="{FF2B5EF4-FFF2-40B4-BE49-F238E27FC236}">
                <a16:creationId xmlns:a16="http://schemas.microsoft.com/office/drawing/2014/main" id="{6E93BDE4-7242-46FF-853F-63FFD8ADD75B}"/>
              </a:ext>
            </a:extLst>
          </p:cNvPr>
          <p:cNvCxnSpPr>
            <a:cxnSpLocks/>
            <a:stCxn id="31" idx="2"/>
            <a:endCxn id="121" idx="0"/>
          </p:cNvCxnSpPr>
          <p:nvPr/>
        </p:nvCxnSpPr>
        <p:spPr>
          <a:xfrm flipH="1">
            <a:off x="5552234" y="1378559"/>
            <a:ext cx="241206" cy="52222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0" name="Suora yhdysviiva 259">
            <a:extLst>
              <a:ext uri="{FF2B5EF4-FFF2-40B4-BE49-F238E27FC236}">
                <a16:creationId xmlns:a16="http://schemas.microsoft.com/office/drawing/2014/main" id="{8E154FB3-354B-4E8C-BCBE-C2CC1702EDE0}"/>
              </a:ext>
            </a:extLst>
          </p:cNvPr>
          <p:cNvCxnSpPr>
            <a:cxnSpLocks/>
            <a:stCxn id="165" idx="4"/>
            <a:endCxn id="121" idx="0"/>
          </p:cNvCxnSpPr>
          <p:nvPr/>
        </p:nvCxnSpPr>
        <p:spPr>
          <a:xfrm flipH="1">
            <a:off x="5552234" y="1527615"/>
            <a:ext cx="921945" cy="37316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uora yhdysviiva 264">
            <a:extLst>
              <a:ext uri="{FF2B5EF4-FFF2-40B4-BE49-F238E27FC236}">
                <a16:creationId xmlns:a16="http://schemas.microsoft.com/office/drawing/2014/main" id="{C1C4A469-EA7B-4C83-895F-CD3F0E4A9BBC}"/>
              </a:ext>
            </a:extLst>
          </p:cNvPr>
          <p:cNvCxnSpPr>
            <a:stCxn id="128" idx="2"/>
            <a:endCxn id="149" idx="0"/>
          </p:cNvCxnSpPr>
          <p:nvPr/>
        </p:nvCxnSpPr>
        <p:spPr>
          <a:xfrm>
            <a:off x="6584807" y="2878408"/>
            <a:ext cx="396984" cy="205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Suora yhdysviiva 266">
            <a:extLst>
              <a:ext uri="{FF2B5EF4-FFF2-40B4-BE49-F238E27FC236}">
                <a16:creationId xmlns:a16="http://schemas.microsoft.com/office/drawing/2014/main" id="{D3038342-0859-4B80-8ABE-40B00DD0EC60}"/>
              </a:ext>
            </a:extLst>
          </p:cNvPr>
          <p:cNvCxnSpPr>
            <a:cxnSpLocks/>
            <a:stCxn id="133" idx="1"/>
            <a:endCxn id="121" idx="0"/>
          </p:cNvCxnSpPr>
          <p:nvPr/>
        </p:nvCxnSpPr>
        <p:spPr>
          <a:xfrm flipH="1">
            <a:off x="5552234" y="1824219"/>
            <a:ext cx="1160429" cy="765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Suora yhdysviiva 270">
            <a:extLst>
              <a:ext uri="{FF2B5EF4-FFF2-40B4-BE49-F238E27FC236}">
                <a16:creationId xmlns:a16="http://schemas.microsoft.com/office/drawing/2014/main" id="{A5130CC3-141C-4EA6-A40B-38A529563199}"/>
              </a:ext>
            </a:extLst>
          </p:cNvPr>
          <p:cNvCxnSpPr>
            <a:stCxn id="133" idx="2"/>
            <a:endCxn id="149" idx="0"/>
          </p:cNvCxnSpPr>
          <p:nvPr/>
        </p:nvCxnSpPr>
        <p:spPr>
          <a:xfrm flipH="1">
            <a:off x="6981791" y="2055051"/>
            <a:ext cx="184233" cy="102919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uora yhdysviiva 272">
            <a:extLst>
              <a:ext uri="{FF2B5EF4-FFF2-40B4-BE49-F238E27FC236}">
                <a16:creationId xmlns:a16="http://schemas.microsoft.com/office/drawing/2014/main" id="{AE3D9707-0B0D-4289-B9AF-64FE28243AEA}"/>
              </a:ext>
            </a:extLst>
          </p:cNvPr>
          <p:cNvCxnSpPr>
            <a:stCxn id="130" idx="2"/>
            <a:endCxn id="149" idx="0"/>
          </p:cNvCxnSpPr>
          <p:nvPr/>
        </p:nvCxnSpPr>
        <p:spPr>
          <a:xfrm flipH="1">
            <a:off x="6981791" y="2937591"/>
            <a:ext cx="606964" cy="146653"/>
          </a:xfrm>
          <a:prstGeom prst="line">
            <a:avLst/>
          </a:prstGeom>
        </p:spPr>
        <p:style>
          <a:lnRef idx="1">
            <a:schemeClr val="accent1"/>
          </a:lnRef>
          <a:fillRef idx="0">
            <a:schemeClr val="accent1"/>
          </a:fillRef>
          <a:effectRef idx="0">
            <a:schemeClr val="accent1"/>
          </a:effectRef>
          <a:fontRef idx="minor">
            <a:schemeClr val="tx1"/>
          </a:fontRef>
        </p:style>
      </p:cxnSp>
      <p:cxnSp>
        <p:nvCxnSpPr>
          <p:cNvPr id="275" name="Suora yhdysviiva 274">
            <a:extLst>
              <a:ext uri="{FF2B5EF4-FFF2-40B4-BE49-F238E27FC236}">
                <a16:creationId xmlns:a16="http://schemas.microsoft.com/office/drawing/2014/main" id="{A5718909-BEA3-4B2A-8389-099AB9D9907C}"/>
              </a:ext>
            </a:extLst>
          </p:cNvPr>
          <p:cNvCxnSpPr>
            <a:cxnSpLocks/>
            <a:stCxn id="168" idx="3"/>
            <a:endCxn id="149" idx="3"/>
          </p:cNvCxnSpPr>
          <p:nvPr/>
        </p:nvCxnSpPr>
        <p:spPr>
          <a:xfrm flipH="1">
            <a:off x="7360228" y="2786948"/>
            <a:ext cx="961639" cy="52812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9" name="Suora yhdysviiva 278">
            <a:extLst>
              <a:ext uri="{FF2B5EF4-FFF2-40B4-BE49-F238E27FC236}">
                <a16:creationId xmlns:a16="http://schemas.microsoft.com/office/drawing/2014/main" id="{482432C0-FC8C-496A-9BEB-A008984966AC}"/>
              </a:ext>
            </a:extLst>
          </p:cNvPr>
          <p:cNvCxnSpPr>
            <a:cxnSpLocks/>
            <a:stCxn id="36" idx="1"/>
            <a:endCxn id="149" idx="3"/>
          </p:cNvCxnSpPr>
          <p:nvPr/>
        </p:nvCxnSpPr>
        <p:spPr>
          <a:xfrm flipH="1">
            <a:off x="7360228" y="3175537"/>
            <a:ext cx="562670" cy="1395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3" name="Suora yhdysviiva 282">
            <a:extLst>
              <a:ext uri="{FF2B5EF4-FFF2-40B4-BE49-F238E27FC236}">
                <a16:creationId xmlns:a16="http://schemas.microsoft.com/office/drawing/2014/main" id="{01639AC6-4A4D-4503-9615-ED1C533278BD}"/>
              </a:ext>
            </a:extLst>
          </p:cNvPr>
          <p:cNvCxnSpPr>
            <a:cxnSpLocks/>
            <a:stCxn id="181" idx="4"/>
            <a:endCxn id="118" idx="3"/>
          </p:cNvCxnSpPr>
          <p:nvPr/>
        </p:nvCxnSpPr>
        <p:spPr>
          <a:xfrm flipH="1">
            <a:off x="7595159" y="4181724"/>
            <a:ext cx="341724" cy="1156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96" name="Suora yhdysviiva 295">
            <a:extLst>
              <a:ext uri="{FF2B5EF4-FFF2-40B4-BE49-F238E27FC236}">
                <a16:creationId xmlns:a16="http://schemas.microsoft.com/office/drawing/2014/main" id="{3EC20577-353B-4112-A908-2CBF0224AD7C}"/>
              </a:ext>
            </a:extLst>
          </p:cNvPr>
          <p:cNvCxnSpPr>
            <a:cxnSpLocks/>
            <a:stCxn id="43" idx="1"/>
            <a:endCxn id="118" idx="3"/>
          </p:cNvCxnSpPr>
          <p:nvPr/>
        </p:nvCxnSpPr>
        <p:spPr>
          <a:xfrm flipH="1" flipV="1">
            <a:off x="7595159" y="4297351"/>
            <a:ext cx="740485" cy="5129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4" name="Suora yhdysviiva 303">
            <a:extLst>
              <a:ext uri="{FF2B5EF4-FFF2-40B4-BE49-F238E27FC236}">
                <a16:creationId xmlns:a16="http://schemas.microsoft.com/office/drawing/2014/main" id="{6BDC9BB4-412C-474A-90DE-2DA1D606E17D}"/>
              </a:ext>
            </a:extLst>
          </p:cNvPr>
          <p:cNvCxnSpPr>
            <a:stCxn id="34" idx="1"/>
            <a:endCxn id="118" idx="3"/>
          </p:cNvCxnSpPr>
          <p:nvPr/>
        </p:nvCxnSpPr>
        <p:spPr>
          <a:xfrm flipH="1" flipV="1">
            <a:off x="7595159" y="4297351"/>
            <a:ext cx="182817" cy="49186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6" name="Suora yhdysviiva 305">
            <a:extLst>
              <a:ext uri="{FF2B5EF4-FFF2-40B4-BE49-F238E27FC236}">
                <a16:creationId xmlns:a16="http://schemas.microsoft.com/office/drawing/2014/main" id="{C384F4C2-3869-47CA-9203-70B53845B094}"/>
              </a:ext>
            </a:extLst>
          </p:cNvPr>
          <p:cNvCxnSpPr>
            <a:stCxn id="34" idx="1"/>
            <a:endCxn id="120" idx="3"/>
          </p:cNvCxnSpPr>
          <p:nvPr/>
        </p:nvCxnSpPr>
        <p:spPr>
          <a:xfrm flipH="1">
            <a:off x="7588755" y="4789212"/>
            <a:ext cx="189221" cy="509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8" name="Suora yhdysviiva 307">
            <a:extLst>
              <a:ext uri="{FF2B5EF4-FFF2-40B4-BE49-F238E27FC236}">
                <a16:creationId xmlns:a16="http://schemas.microsoft.com/office/drawing/2014/main" id="{4FB00C2E-CDC2-4292-B9DA-82FF21D4E108}"/>
              </a:ext>
            </a:extLst>
          </p:cNvPr>
          <p:cNvCxnSpPr>
            <a:stCxn id="126" idx="1"/>
            <a:endCxn id="120" idx="3"/>
          </p:cNvCxnSpPr>
          <p:nvPr/>
        </p:nvCxnSpPr>
        <p:spPr>
          <a:xfrm flipH="1" flipV="1">
            <a:off x="7588755" y="5298410"/>
            <a:ext cx="158778" cy="3074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0" name="Suora yhdysviiva 309">
            <a:extLst>
              <a:ext uri="{FF2B5EF4-FFF2-40B4-BE49-F238E27FC236}">
                <a16:creationId xmlns:a16="http://schemas.microsoft.com/office/drawing/2014/main" id="{029E1E00-E989-4B2D-B2F1-401DC7948970}"/>
              </a:ext>
            </a:extLst>
          </p:cNvPr>
          <p:cNvCxnSpPr>
            <a:stCxn id="30" idx="0"/>
            <a:endCxn id="120" idx="2"/>
          </p:cNvCxnSpPr>
          <p:nvPr/>
        </p:nvCxnSpPr>
        <p:spPr>
          <a:xfrm flipH="1" flipV="1">
            <a:off x="7202560" y="5414037"/>
            <a:ext cx="327486" cy="4561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5" name="Suora yhdysviiva 314">
            <a:extLst>
              <a:ext uri="{FF2B5EF4-FFF2-40B4-BE49-F238E27FC236}">
                <a16:creationId xmlns:a16="http://schemas.microsoft.com/office/drawing/2014/main" id="{C5F00DB6-2046-4EEE-AFD9-B2963C6B6BA1}"/>
              </a:ext>
            </a:extLst>
          </p:cNvPr>
          <p:cNvCxnSpPr>
            <a:stCxn id="177" idx="0"/>
            <a:endCxn id="120" idx="2"/>
          </p:cNvCxnSpPr>
          <p:nvPr/>
        </p:nvCxnSpPr>
        <p:spPr>
          <a:xfrm flipV="1">
            <a:off x="6665568" y="5414037"/>
            <a:ext cx="536992" cy="296351"/>
          </a:xfrm>
          <a:prstGeom prst="line">
            <a:avLst/>
          </a:prstGeom>
        </p:spPr>
        <p:style>
          <a:lnRef idx="1">
            <a:schemeClr val="accent1"/>
          </a:lnRef>
          <a:fillRef idx="0">
            <a:schemeClr val="accent1"/>
          </a:fillRef>
          <a:effectRef idx="0">
            <a:schemeClr val="accent1"/>
          </a:effectRef>
          <a:fontRef idx="minor">
            <a:schemeClr val="tx1"/>
          </a:fontRef>
        </p:style>
      </p:cxnSp>
      <p:cxnSp>
        <p:nvCxnSpPr>
          <p:cNvPr id="317" name="Suora yhdysviiva 316">
            <a:extLst>
              <a:ext uri="{FF2B5EF4-FFF2-40B4-BE49-F238E27FC236}">
                <a16:creationId xmlns:a16="http://schemas.microsoft.com/office/drawing/2014/main" id="{8D6F3352-4081-4E5C-AFD8-3339A8164CAF}"/>
              </a:ext>
            </a:extLst>
          </p:cNvPr>
          <p:cNvCxnSpPr>
            <a:cxnSpLocks/>
            <a:stCxn id="150" idx="0"/>
            <a:endCxn id="120" idx="1"/>
          </p:cNvCxnSpPr>
          <p:nvPr/>
        </p:nvCxnSpPr>
        <p:spPr>
          <a:xfrm flipV="1">
            <a:off x="6294734" y="5298410"/>
            <a:ext cx="521630" cy="40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1" name="Suora yhdysviiva 320">
            <a:extLst>
              <a:ext uri="{FF2B5EF4-FFF2-40B4-BE49-F238E27FC236}">
                <a16:creationId xmlns:a16="http://schemas.microsoft.com/office/drawing/2014/main" id="{A40A26C8-5E1C-48DE-947A-9221CAB850FD}"/>
              </a:ext>
            </a:extLst>
          </p:cNvPr>
          <p:cNvCxnSpPr>
            <a:stCxn id="157" idx="0"/>
            <a:endCxn id="118" idx="2"/>
          </p:cNvCxnSpPr>
          <p:nvPr/>
        </p:nvCxnSpPr>
        <p:spPr>
          <a:xfrm flipV="1">
            <a:off x="6600617" y="4477831"/>
            <a:ext cx="535841" cy="121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3" name="Suora yhdysviiva 322">
            <a:extLst>
              <a:ext uri="{FF2B5EF4-FFF2-40B4-BE49-F238E27FC236}">
                <a16:creationId xmlns:a16="http://schemas.microsoft.com/office/drawing/2014/main" id="{5C023D6A-47AF-4214-9CD3-3036BDA25259}"/>
              </a:ext>
            </a:extLst>
          </p:cNvPr>
          <p:cNvCxnSpPr>
            <a:cxnSpLocks/>
            <a:stCxn id="132" idx="1"/>
            <a:endCxn id="119" idx="3"/>
          </p:cNvCxnSpPr>
          <p:nvPr/>
        </p:nvCxnSpPr>
        <p:spPr>
          <a:xfrm flipH="1" flipV="1">
            <a:off x="5857362" y="5930360"/>
            <a:ext cx="289124" cy="69890"/>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5" name="Suora yhdysviiva 324">
            <a:extLst>
              <a:ext uri="{FF2B5EF4-FFF2-40B4-BE49-F238E27FC236}">
                <a16:creationId xmlns:a16="http://schemas.microsoft.com/office/drawing/2014/main" id="{69AF6830-B8F5-4054-9A27-FE576073A04F}"/>
              </a:ext>
            </a:extLst>
          </p:cNvPr>
          <p:cNvCxnSpPr>
            <a:stCxn id="129" idx="0"/>
            <a:endCxn id="119" idx="2"/>
          </p:cNvCxnSpPr>
          <p:nvPr/>
        </p:nvCxnSpPr>
        <p:spPr>
          <a:xfrm flipH="1" flipV="1">
            <a:off x="5386599" y="6073770"/>
            <a:ext cx="567373" cy="324281"/>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7" name="Suora yhdysviiva 326">
            <a:extLst>
              <a:ext uri="{FF2B5EF4-FFF2-40B4-BE49-F238E27FC236}">
                <a16:creationId xmlns:a16="http://schemas.microsoft.com/office/drawing/2014/main" id="{6A699A27-C52D-43CB-92FD-02BD83BEC915}"/>
              </a:ext>
            </a:extLst>
          </p:cNvPr>
          <p:cNvCxnSpPr>
            <a:cxnSpLocks/>
            <a:stCxn id="35" idx="0"/>
            <a:endCxn id="119" idx="2"/>
          </p:cNvCxnSpPr>
          <p:nvPr/>
        </p:nvCxnSpPr>
        <p:spPr>
          <a:xfrm flipV="1">
            <a:off x="4920739" y="6073770"/>
            <a:ext cx="465860" cy="238767"/>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29" name="Suora yhdysviiva 328">
            <a:extLst>
              <a:ext uri="{FF2B5EF4-FFF2-40B4-BE49-F238E27FC236}">
                <a16:creationId xmlns:a16="http://schemas.microsoft.com/office/drawing/2014/main" id="{F8850038-C4E7-4F11-9E10-D9C2E55033A3}"/>
              </a:ext>
            </a:extLst>
          </p:cNvPr>
          <p:cNvCxnSpPr>
            <a:cxnSpLocks/>
            <a:stCxn id="40" idx="3"/>
            <a:endCxn id="119" idx="1"/>
          </p:cNvCxnSpPr>
          <p:nvPr/>
        </p:nvCxnSpPr>
        <p:spPr>
          <a:xfrm flipV="1">
            <a:off x="4756970" y="5930360"/>
            <a:ext cx="158865" cy="107480"/>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38" name="Suora yhdysviiva 337">
            <a:extLst>
              <a:ext uri="{FF2B5EF4-FFF2-40B4-BE49-F238E27FC236}">
                <a16:creationId xmlns:a16="http://schemas.microsoft.com/office/drawing/2014/main" id="{19E5652F-8BE0-4694-A9A5-91C2BF3D5224}"/>
              </a:ext>
            </a:extLst>
          </p:cNvPr>
          <p:cNvCxnSpPr>
            <a:cxnSpLocks/>
            <a:stCxn id="38" idx="3"/>
            <a:endCxn id="119" idx="1"/>
          </p:cNvCxnSpPr>
          <p:nvPr/>
        </p:nvCxnSpPr>
        <p:spPr>
          <a:xfrm>
            <a:off x="4126146" y="5549467"/>
            <a:ext cx="789689" cy="380893"/>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40" name="Suora yhdysviiva 339">
            <a:extLst>
              <a:ext uri="{FF2B5EF4-FFF2-40B4-BE49-F238E27FC236}">
                <a16:creationId xmlns:a16="http://schemas.microsoft.com/office/drawing/2014/main" id="{3F2D0560-BFF5-4881-BDCA-0296CCF2D5E7}"/>
              </a:ext>
            </a:extLst>
          </p:cNvPr>
          <p:cNvCxnSpPr>
            <a:stCxn id="119" idx="0"/>
            <a:endCxn id="52" idx="4"/>
          </p:cNvCxnSpPr>
          <p:nvPr/>
        </p:nvCxnSpPr>
        <p:spPr>
          <a:xfrm flipH="1" flipV="1">
            <a:off x="4767549" y="5584327"/>
            <a:ext cx="619050" cy="2026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2" name="Suora nuoliyhdysviiva 341">
            <a:extLst>
              <a:ext uri="{FF2B5EF4-FFF2-40B4-BE49-F238E27FC236}">
                <a16:creationId xmlns:a16="http://schemas.microsoft.com/office/drawing/2014/main" id="{F07744FE-0D0D-48AA-AC85-2A8290958250}"/>
              </a:ext>
            </a:extLst>
          </p:cNvPr>
          <p:cNvCxnSpPr>
            <a:stCxn id="119" idx="0"/>
            <a:endCxn id="52" idx="4"/>
          </p:cNvCxnSpPr>
          <p:nvPr/>
        </p:nvCxnSpPr>
        <p:spPr>
          <a:xfrm flipH="1" flipV="1">
            <a:off x="4767549" y="5584327"/>
            <a:ext cx="619050" cy="202623"/>
          </a:xfrm>
          <a:prstGeom prst="straightConnector1">
            <a:avLst/>
          </a:prstGeom>
          <a:ln>
            <a:solidFill>
              <a:schemeClr val="accent5">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4" name="Tekstiruutu 343">
            <a:extLst>
              <a:ext uri="{FF2B5EF4-FFF2-40B4-BE49-F238E27FC236}">
                <a16:creationId xmlns:a16="http://schemas.microsoft.com/office/drawing/2014/main" id="{DD5EF5E2-A6A8-40D2-B13C-1B5505A4D6DD}"/>
              </a:ext>
            </a:extLst>
          </p:cNvPr>
          <p:cNvSpPr txBox="1"/>
          <p:nvPr/>
        </p:nvSpPr>
        <p:spPr>
          <a:xfrm>
            <a:off x="739948" y="3074520"/>
            <a:ext cx="860190"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4.1 OSKE toiminnan käynnistys ja kehittäminen</a:t>
            </a:r>
          </a:p>
        </p:txBody>
      </p:sp>
      <p:sp>
        <p:nvSpPr>
          <p:cNvPr id="353" name="Tekstiruutu 352">
            <a:extLst>
              <a:ext uri="{FF2B5EF4-FFF2-40B4-BE49-F238E27FC236}">
                <a16:creationId xmlns:a16="http://schemas.microsoft.com/office/drawing/2014/main" id="{F5BBCCC5-B392-4B85-85A3-84204D9C7AF0}"/>
              </a:ext>
            </a:extLst>
          </p:cNvPr>
          <p:cNvSpPr txBox="1"/>
          <p:nvPr/>
        </p:nvSpPr>
        <p:spPr>
          <a:xfrm>
            <a:off x="826004" y="3641134"/>
            <a:ext cx="531519"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4.2 Entergr8 –ESR hanke</a:t>
            </a:r>
          </a:p>
        </p:txBody>
      </p:sp>
      <p:sp>
        <p:nvSpPr>
          <p:cNvPr id="354" name="Tekstiruutu 353">
            <a:extLst>
              <a:ext uri="{FF2B5EF4-FFF2-40B4-BE49-F238E27FC236}">
                <a16:creationId xmlns:a16="http://schemas.microsoft.com/office/drawing/2014/main" id="{ACCC3018-9D28-4084-AD81-462884EFCCA5}"/>
              </a:ext>
            </a:extLst>
          </p:cNvPr>
          <p:cNvSpPr txBox="1"/>
          <p:nvPr/>
        </p:nvSpPr>
        <p:spPr>
          <a:xfrm>
            <a:off x="903457" y="4163975"/>
            <a:ext cx="592924" cy="553998"/>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4.3 Työvoiman liikkuvuus Euroopassa -hanke</a:t>
            </a:r>
          </a:p>
        </p:txBody>
      </p:sp>
      <p:cxnSp>
        <p:nvCxnSpPr>
          <p:cNvPr id="359" name="Suora yhdysviiva 358">
            <a:extLst>
              <a:ext uri="{FF2B5EF4-FFF2-40B4-BE49-F238E27FC236}">
                <a16:creationId xmlns:a16="http://schemas.microsoft.com/office/drawing/2014/main" id="{ACD87B44-852B-4EDB-B5AD-684BE39284E2}"/>
              </a:ext>
            </a:extLst>
          </p:cNvPr>
          <p:cNvCxnSpPr>
            <a:cxnSpLocks/>
            <a:stCxn id="344" idx="3"/>
            <a:endCxn id="29" idx="1"/>
          </p:cNvCxnSpPr>
          <p:nvPr/>
        </p:nvCxnSpPr>
        <p:spPr>
          <a:xfrm>
            <a:off x="1600138" y="3259186"/>
            <a:ext cx="233926" cy="551304"/>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1" name="Suora yhdysviiva 360">
            <a:extLst>
              <a:ext uri="{FF2B5EF4-FFF2-40B4-BE49-F238E27FC236}">
                <a16:creationId xmlns:a16="http://schemas.microsoft.com/office/drawing/2014/main" id="{2A1C9767-E6BF-488C-B303-B21BA10B5C32}"/>
              </a:ext>
            </a:extLst>
          </p:cNvPr>
          <p:cNvCxnSpPr>
            <a:cxnSpLocks/>
            <a:stCxn id="353" idx="3"/>
            <a:endCxn id="29" idx="1"/>
          </p:cNvCxnSpPr>
          <p:nvPr/>
        </p:nvCxnSpPr>
        <p:spPr>
          <a:xfrm flipV="1">
            <a:off x="1357523" y="3810490"/>
            <a:ext cx="476541" cy="15310"/>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3" name="Suora yhdysviiva 362">
            <a:extLst>
              <a:ext uri="{FF2B5EF4-FFF2-40B4-BE49-F238E27FC236}">
                <a16:creationId xmlns:a16="http://schemas.microsoft.com/office/drawing/2014/main" id="{07D94D43-30B6-4D21-892A-F075A345F3F2}"/>
              </a:ext>
            </a:extLst>
          </p:cNvPr>
          <p:cNvCxnSpPr>
            <a:cxnSpLocks/>
            <a:stCxn id="354" idx="3"/>
            <a:endCxn id="29" idx="1"/>
          </p:cNvCxnSpPr>
          <p:nvPr/>
        </p:nvCxnSpPr>
        <p:spPr>
          <a:xfrm flipV="1">
            <a:off x="1496381" y="3810490"/>
            <a:ext cx="337683" cy="630484"/>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76" name="Tekstiruutu 375">
            <a:extLst>
              <a:ext uri="{FF2B5EF4-FFF2-40B4-BE49-F238E27FC236}">
                <a16:creationId xmlns:a16="http://schemas.microsoft.com/office/drawing/2014/main" id="{04D282B8-5FDE-4AD6-9696-D83326C982C1}"/>
              </a:ext>
            </a:extLst>
          </p:cNvPr>
          <p:cNvSpPr txBox="1"/>
          <p:nvPr/>
        </p:nvSpPr>
        <p:spPr>
          <a:xfrm>
            <a:off x="1573519" y="4634545"/>
            <a:ext cx="677330" cy="369332"/>
          </a:xfrm>
          <a:prstGeom prst="rect">
            <a:avLst/>
          </a:prstGeom>
          <a:noFill/>
        </p:spPr>
        <p:txBody>
          <a:bodyPr wrap="square" rtlCol="0">
            <a:spAutoFit/>
          </a:bodyPr>
          <a:lstStyle/>
          <a:p>
            <a:pPr algn="ctr"/>
            <a:r>
              <a:rPr lang="fi-FI" sz="600" dirty="0">
                <a:latin typeface="Calibri" panose="020F0502020204030204" pitchFamily="34" charset="0"/>
                <a:cs typeface="Calibri" panose="020F0502020204030204" pitchFamily="34" charset="0"/>
              </a:rPr>
              <a:t>4.4 International Tampere </a:t>
            </a:r>
            <a:r>
              <a:rPr lang="fi-FI" sz="600" dirty="0" err="1">
                <a:latin typeface="Calibri" panose="020F0502020204030204" pitchFamily="34" charset="0"/>
                <a:cs typeface="Calibri" panose="020F0502020204030204" pitchFamily="34" charset="0"/>
              </a:rPr>
              <a:t>Hub</a:t>
            </a:r>
            <a:endParaRPr lang="fi-FI" sz="600" dirty="0">
              <a:latin typeface="Calibri" panose="020F0502020204030204" pitchFamily="34" charset="0"/>
              <a:cs typeface="Calibri" panose="020F0502020204030204" pitchFamily="34" charset="0"/>
            </a:endParaRPr>
          </a:p>
        </p:txBody>
      </p:sp>
      <p:cxnSp>
        <p:nvCxnSpPr>
          <p:cNvPr id="379" name="Suora yhdysviiva 378">
            <a:extLst>
              <a:ext uri="{FF2B5EF4-FFF2-40B4-BE49-F238E27FC236}">
                <a16:creationId xmlns:a16="http://schemas.microsoft.com/office/drawing/2014/main" id="{08C51253-CD61-4C1A-B62B-34F1B7F9D341}"/>
              </a:ext>
            </a:extLst>
          </p:cNvPr>
          <p:cNvCxnSpPr>
            <a:cxnSpLocks/>
            <a:stCxn id="376" idx="0"/>
            <a:endCxn id="41" idx="1"/>
          </p:cNvCxnSpPr>
          <p:nvPr/>
        </p:nvCxnSpPr>
        <p:spPr>
          <a:xfrm flipV="1">
            <a:off x="1912184" y="4324617"/>
            <a:ext cx="260184" cy="309928"/>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1" name="Suora yhdysviiva 380">
            <a:extLst>
              <a:ext uri="{FF2B5EF4-FFF2-40B4-BE49-F238E27FC236}">
                <a16:creationId xmlns:a16="http://schemas.microsoft.com/office/drawing/2014/main" id="{42FAB53D-8F30-41CB-B8B5-EEBC6C6E7C29}"/>
              </a:ext>
            </a:extLst>
          </p:cNvPr>
          <p:cNvCxnSpPr>
            <a:stCxn id="376" idx="0"/>
            <a:endCxn id="29" idx="1"/>
          </p:cNvCxnSpPr>
          <p:nvPr/>
        </p:nvCxnSpPr>
        <p:spPr>
          <a:xfrm flipH="1" flipV="1">
            <a:off x="1834064" y="3810490"/>
            <a:ext cx="78120" cy="824055"/>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84" name="Tähti: 5-sakarainen 383">
            <a:extLst>
              <a:ext uri="{FF2B5EF4-FFF2-40B4-BE49-F238E27FC236}">
                <a16:creationId xmlns:a16="http://schemas.microsoft.com/office/drawing/2014/main" id="{1769D1E3-5F13-4C0A-BDE4-D0A209649F75}"/>
              </a:ext>
            </a:extLst>
          </p:cNvPr>
          <p:cNvSpPr/>
          <p:nvPr/>
        </p:nvSpPr>
        <p:spPr>
          <a:xfrm>
            <a:off x="7660505" y="116350"/>
            <a:ext cx="45719" cy="56725"/>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a:p>
        </p:txBody>
      </p:sp>
      <p:sp>
        <p:nvSpPr>
          <p:cNvPr id="387" name="Tekstiruutu 386">
            <a:extLst>
              <a:ext uri="{FF2B5EF4-FFF2-40B4-BE49-F238E27FC236}">
                <a16:creationId xmlns:a16="http://schemas.microsoft.com/office/drawing/2014/main" id="{3D8A3AE2-5F23-41FE-A909-C874A85750F6}"/>
              </a:ext>
            </a:extLst>
          </p:cNvPr>
          <p:cNvSpPr txBox="1"/>
          <p:nvPr/>
        </p:nvSpPr>
        <p:spPr>
          <a:xfrm>
            <a:off x="7686310" y="-10938"/>
            <a:ext cx="1532321" cy="996619"/>
          </a:xfrm>
          <a:prstGeom prst="rect">
            <a:avLst/>
          </a:prstGeom>
          <a:noFill/>
        </p:spPr>
        <p:txBody>
          <a:bodyPr wrap="square" rtlCol="0">
            <a:spAutoFit/>
          </a:bodyPr>
          <a:lstStyle/>
          <a:p>
            <a:pPr>
              <a:lnSpc>
                <a:spcPct val="150000"/>
              </a:lnSpc>
            </a:pPr>
            <a:r>
              <a:rPr lang="fi-FI" sz="800" dirty="0">
                <a:latin typeface="Calibri" panose="020F0502020204030204" pitchFamily="34" charset="0"/>
                <a:cs typeface="Calibri" panose="020F0502020204030204" pitchFamily="34" charset="0"/>
              </a:rPr>
              <a:t>ICT ja digitalisoituminen</a:t>
            </a:r>
          </a:p>
          <a:p>
            <a:pPr>
              <a:lnSpc>
                <a:spcPct val="150000"/>
              </a:lnSpc>
            </a:pPr>
            <a:r>
              <a:rPr lang="fi-FI" sz="800" dirty="0">
                <a:latin typeface="Calibri" panose="020F0502020204030204" pitchFamily="34" charset="0"/>
                <a:cs typeface="Calibri" panose="020F0502020204030204" pitchFamily="34" charset="0"/>
              </a:rPr>
              <a:t>Valmistava teollisuus </a:t>
            </a:r>
          </a:p>
          <a:p>
            <a:pPr>
              <a:lnSpc>
                <a:spcPct val="150000"/>
              </a:lnSpc>
            </a:pPr>
            <a:r>
              <a:rPr lang="fi-FI" sz="800" dirty="0">
                <a:latin typeface="Calibri" panose="020F0502020204030204" pitchFamily="34" charset="0"/>
                <a:cs typeface="Calibri" panose="020F0502020204030204" pitchFamily="34" charset="0"/>
              </a:rPr>
              <a:t>Bio- ja kiertotalous</a:t>
            </a:r>
          </a:p>
          <a:p>
            <a:pPr>
              <a:lnSpc>
                <a:spcPct val="150000"/>
              </a:lnSpc>
            </a:pPr>
            <a:r>
              <a:rPr lang="fi-FI" sz="800" dirty="0">
                <a:latin typeface="Calibri" panose="020F0502020204030204" pitchFamily="34" charset="0"/>
                <a:cs typeface="Calibri" panose="020F0502020204030204" pitchFamily="34" charset="0"/>
              </a:rPr>
              <a:t>Jatkuvan oppimisen ekosysteemi</a:t>
            </a:r>
          </a:p>
        </p:txBody>
      </p:sp>
      <p:sp>
        <p:nvSpPr>
          <p:cNvPr id="388" name="Tähti: 5-sakarainen 387">
            <a:extLst>
              <a:ext uri="{FF2B5EF4-FFF2-40B4-BE49-F238E27FC236}">
                <a16:creationId xmlns:a16="http://schemas.microsoft.com/office/drawing/2014/main" id="{81FE9E49-1587-4CD1-AACA-270761C1F2DF}"/>
              </a:ext>
            </a:extLst>
          </p:cNvPr>
          <p:cNvSpPr/>
          <p:nvPr/>
        </p:nvSpPr>
        <p:spPr>
          <a:xfrm>
            <a:off x="7660505" y="295864"/>
            <a:ext cx="45719" cy="56725"/>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i-FI"/>
          </a:p>
        </p:txBody>
      </p:sp>
      <p:sp>
        <p:nvSpPr>
          <p:cNvPr id="389" name="Tähti: 5-sakarainen 388">
            <a:extLst>
              <a:ext uri="{FF2B5EF4-FFF2-40B4-BE49-F238E27FC236}">
                <a16:creationId xmlns:a16="http://schemas.microsoft.com/office/drawing/2014/main" id="{1DC9094C-596D-4216-91CF-335C13C6945A}"/>
              </a:ext>
            </a:extLst>
          </p:cNvPr>
          <p:cNvSpPr/>
          <p:nvPr/>
        </p:nvSpPr>
        <p:spPr>
          <a:xfrm>
            <a:off x="7660505" y="473532"/>
            <a:ext cx="45719" cy="56725"/>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i-FI">
              <a:solidFill>
                <a:schemeClr val="accent3">
                  <a:lumMod val="60000"/>
                  <a:lumOff val="40000"/>
                </a:schemeClr>
              </a:solidFill>
            </a:endParaRPr>
          </a:p>
        </p:txBody>
      </p:sp>
      <p:sp>
        <p:nvSpPr>
          <p:cNvPr id="390" name="Tähti: 5-sakarainen 389">
            <a:extLst>
              <a:ext uri="{FF2B5EF4-FFF2-40B4-BE49-F238E27FC236}">
                <a16:creationId xmlns:a16="http://schemas.microsoft.com/office/drawing/2014/main" id="{B361F3EF-08B5-4E49-810A-84F03C7C2DE9}"/>
              </a:ext>
            </a:extLst>
          </p:cNvPr>
          <p:cNvSpPr/>
          <p:nvPr/>
        </p:nvSpPr>
        <p:spPr>
          <a:xfrm>
            <a:off x="4189082" y="763905"/>
            <a:ext cx="45719" cy="56725"/>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a:p>
        </p:txBody>
      </p:sp>
      <p:sp>
        <p:nvSpPr>
          <p:cNvPr id="391" name="Tähti: 5-sakarainen 390">
            <a:extLst>
              <a:ext uri="{FF2B5EF4-FFF2-40B4-BE49-F238E27FC236}">
                <a16:creationId xmlns:a16="http://schemas.microsoft.com/office/drawing/2014/main" id="{4CE8C345-C2AF-4C5E-9C9F-7A1BFBB4C826}"/>
              </a:ext>
            </a:extLst>
          </p:cNvPr>
          <p:cNvSpPr/>
          <p:nvPr/>
        </p:nvSpPr>
        <p:spPr>
          <a:xfrm>
            <a:off x="4705182" y="912303"/>
            <a:ext cx="45719" cy="56725"/>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a:p>
        </p:txBody>
      </p:sp>
      <p:sp>
        <p:nvSpPr>
          <p:cNvPr id="392" name="Tähti: 5-sakarainen 391">
            <a:extLst>
              <a:ext uri="{FF2B5EF4-FFF2-40B4-BE49-F238E27FC236}">
                <a16:creationId xmlns:a16="http://schemas.microsoft.com/office/drawing/2014/main" id="{720A1D64-6BD6-41E8-A8A6-FE4E021A35D6}"/>
              </a:ext>
            </a:extLst>
          </p:cNvPr>
          <p:cNvSpPr/>
          <p:nvPr/>
        </p:nvSpPr>
        <p:spPr>
          <a:xfrm>
            <a:off x="6237242" y="1267460"/>
            <a:ext cx="45719" cy="56725"/>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a:p>
        </p:txBody>
      </p:sp>
      <p:sp>
        <p:nvSpPr>
          <p:cNvPr id="393" name="Tähti: 5-sakarainen 392">
            <a:extLst>
              <a:ext uri="{FF2B5EF4-FFF2-40B4-BE49-F238E27FC236}">
                <a16:creationId xmlns:a16="http://schemas.microsoft.com/office/drawing/2014/main" id="{4CC4B096-4825-4644-BC89-80C7F58DD1C6}"/>
              </a:ext>
            </a:extLst>
          </p:cNvPr>
          <p:cNvSpPr/>
          <p:nvPr/>
        </p:nvSpPr>
        <p:spPr>
          <a:xfrm>
            <a:off x="7949465" y="3077244"/>
            <a:ext cx="45719" cy="56725"/>
          </a:xfrm>
          <a:prstGeom prst="star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a:p>
        </p:txBody>
      </p:sp>
      <p:sp>
        <p:nvSpPr>
          <p:cNvPr id="394" name="Tähti: 5-sakarainen 393">
            <a:extLst>
              <a:ext uri="{FF2B5EF4-FFF2-40B4-BE49-F238E27FC236}">
                <a16:creationId xmlns:a16="http://schemas.microsoft.com/office/drawing/2014/main" id="{B5157E4B-0818-4512-A149-0A87D25FCFC2}"/>
              </a:ext>
            </a:extLst>
          </p:cNvPr>
          <p:cNvSpPr/>
          <p:nvPr/>
        </p:nvSpPr>
        <p:spPr>
          <a:xfrm>
            <a:off x="4688518" y="6283428"/>
            <a:ext cx="45719" cy="56725"/>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i-FI"/>
          </a:p>
        </p:txBody>
      </p:sp>
      <p:sp>
        <p:nvSpPr>
          <p:cNvPr id="395" name="Tähti: 5-sakarainen 394">
            <a:extLst>
              <a:ext uri="{FF2B5EF4-FFF2-40B4-BE49-F238E27FC236}">
                <a16:creationId xmlns:a16="http://schemas.microsoft.com/office/drawing/2014/main" id="{A69AA260-E623-42DF-969A-898F191EAD3E}"/>
              </a:ext>
            </a:extLst>
          </p:cNvPr>
          <p:cNvSpPr/>
          <p:nvPr/>
        </p:nvSpPr>
        <p:spPr>
          <a:xfrm>
            <a:off x="3544308" y="5403812"/>
            <a:ext cx="45719" cy="56725"/>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i-FI"/>
          </a:p>
        </p:txBody>
      </p:sp>
      <p:sp>
        <p:nvSpPr>
          <p:cNvPr id="396" name="Tähti: 5-sakarainen 395">
            <a:extLst>
              <a:ext uri="{FF2B5EF4-FFF2-40B4-BE49-F238E27FC236}">
                <a16:creationId xmlns:a16="http://schemas.microsoft.com/office/drawing/2014/main" id="{8791C069-3AAD-49F6-B749-2B0440D28B20}"/>
              </a:ext>
            </a:extLst>
          </p:cNvPr>
          <p:cNvSpPr/>
          <p:nvPr/>
        </p:nvSpPr>
        <p:spPr>
          <a:xfrm>
            <a:off x="3006885" y="740770"/>
            <a:ext cx="45719" cy="56725"/>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i-FI"/>
          </a:p>
        </p:txBody>
      </p:sp>
      <p:sp>
        <p:nvSpPr>
          <p:cNvPr id="399" name="Tähti: 5-sakarainen 398">
            <a:extLst>
              <a:ext uri="{FF2B5EF4-FFF2-40B4-BE49-F238E27FC236}">
                <a16:creationId xmlns:a16="http://schemas.microsoft.com/office/drawing/2014/main" id="{79C9DD16-3CBB-4D93-BB6E-1EC5EE6559CA}"/>
              </a:ext>
            </a:extLst>
          </p:cNvPr>
          <p:cNvSpPr/>
          <p:nvPr/>
        </p:nvSpPr>
        <p:spPr>
          <a:xfrm>
            <a:off x="7916663" y="5450338"/>
            <a:ext cx="45719" cy="56725"/>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i-FI"/>
          </a:p>
        </p:txBody>
      </p:sp>
      <p:sp>
        <p:nvSpPr>
          <p:cNvPr id="400" name="Tähti: 5-sakarainen 399">
            <a:extLst>
              <a:ext uri="{FF2B5EF4-FFF2-40B4-BE49-F238E27FC236}">
                <a16:creationId xmlns:a16="http://schemas.microsoft.com/office/drawing/2014/main" id="{AFF699F6-AC14-4987-A919-E439A897627A}"/>
              </a:ext>
            </a:extLst>
          </p:cNvPr>
          <p:cNvSpPr/>
          <p:nvPr/>
        </p:nvSpPr>
        <p:spPr>
          <a:xfrm>
            <a:off x="7949465" y="3203991"/>
            <a:ext cx="45719" cy="56725"/>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i-FI"/>
          </a:p>
        </p:txBody>
      </p:sp>
      <p:sp>
        <p:nvSpPr>
          <p:cNvPr id="401" name="Tähti: 5-sakarainen 400">
            <a:extLst>
              <a:ext uri="{FF2B5EF4-FFF2-40B4-BE49-F238E27FC236}">
                <a16:creationId xmlns:a16="http://schemas.microsoft.com/office/drawing/2014/main" id="{81E528F4-5E2D-43DA-B8ED-9A9B4EF66135}"/>
              </a:ext>
            </a:extLst>
          </p:cNvPr>
          <p:cNvSpPr/>
          <p:nvPr/>
        </p:nvSpPr>
        <p:spPr>
          <a:xfrm>
            <a:off x="8344051" y="2428694"/>
            <a:ext cx="45719" cy="56725"/>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i-FI"/>
          </a:p>
        </p:txBody>
      </p:sp>
      <p:sp>
        <p:nvSpPr>
          <p:cNvPr id="402" name="Tähti: 5-sakarainen 401">
            <a:extLst>
              <a:ext uri="{FF2B5EF4-FFF2-40B4-BE49-F238E27FC236}">
                <a16:creationId xmlns:a16="http://schemas.microsoft.com/office/drawing/2014/main" id="{AFCA2574-C338-4445-BB7F-F4DC5EC6FF67}"/>
              </a:ext>
            </a:extLst>
          </p:cNvPr>
          <p:cNvSpPr/>
          <p:nvPr/>
        </p:nvSpPr>
        <p:spPr>
          <a:xfrm>
            <a:off x="2233277" y="1018887"/>
            <a:ext cx="45719" cy="56725"/>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i-FI"/>
          </a:p>
        </p:txBody>
      </p:sp>
      <p:sp>
        <p:nvSpPr>
          <p:cNvPr id="403" name="Tähti: 5-sakarainen 402">
            <a:extLst>
              <a:ext uri="{FF2B5EF4-FFF2-40B4-BE49-F238E27FC236}">
                <a16:creationId xmlns:a16="http://schemas.microsoft.com/office/drawing/2014/main" id="{F9D8149C-5086-440C-9200-F46E4F7B748E}"/>
              </a:ext>
            </a:extLst>
          </p:cNvPr>
          <p:cNvSpPr/>
          <p:nvPr/>
        </p:nvSpPr>
        <p:spPr>
          <a:xfrm>
            <a:off x="7201650" y="2536727"/>
            <a:ext cx="45719" cy="56725"/>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i-FI"/>
          </a:p>
        </p:txBody>
      </p:sp>
      <p:sp>
        <p:nvSpPr>
          <p:cNvPr id="404" name="Tähti: 5-sakarainen 403">
            <a:extLst>
              <a:ext uri="{FF2B5EF4-FFF2-40B4-BE49-F238E27FC236}">
                <a16:creationId xmlns:a16="http://schemas.microsoft.com/office/drawing/2014/main" id="{70640890-FE2C-428C-A0A7-EB01726ADF32}"/>
              </a:ext>
            </a:extLst>
          </p:cNvPr>
          <p:cNvSpPr/>
          <p:nvPr/>
        </p:nvSpPr>
        <p:spPr>
          <a:xfrm>
            <a:off x="2299482" y="2939098"/>
            <a:ext cx="45719" cy="56725"/>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i-FI"/>
          </a:p>
        </p:txBody>
      </p:sp>
      <p:sp>
        <p:nvSpPr>
          <p:cNvPr id="405" name="Tähti: 5-sakarainen 404">
            <a:extLst>
              <a:ext uri="{FF2B5EF4-FFF2-40B4-BE49-F238E27FC236}">
                <a16:creationId xmlns:a16="http://schemas.microsoft.com/office/drawing/2014/main" id="{78722923-AD95-4A0A-A324-6752946F5E92}"/>
              </a:ext>
            </a:extLst>
          </p:cNvPr>
          <p:cNvSpPr/>
          <p:nvPr/>
        </p:nvSpPr>
        <p:spPr>
          <a:xfrm>
            <a:off x="4090107" y="5775646"/>
            <a:ext cx="45719" cy="56725"/>
          </a:xfrm>
          <a:prstGeom prst="star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i-FI"/>
          </a:p>
        </p:txBody>
      </p:sp>
      <p:sp>
        <p:nvSpPr>
          <p:cNvPr id="406" name="Tähti: 5-sakarainen 405">
            <a:extLst>
              <a:ext uri="{FF2B5EF4-FFF2-40B4-BE49-F238E27FC236}">
                <a16:creationId xmlns:a16="http://schemas.microsoft.com/office/drawing/2014/main" id="{9C9E9BC2-6CA4-437E-B9BF-D538B1BB1979}"/>
              </a:ext>
            </a:extLst>
          </p:cNvPr>
          <p:cNvSpPr/>
          <p:nvPr/>
        </p:nvSpPr>
        <p:spPr>
          <a:xfrm>
            <a:off x="6372698" y="5725058"/>
            <a:ext cx="45719" cy="56725"/>
          </a:xfrm>
          <a:prstGeom prst="star5">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i-FI"/>
          </a:p>
        </p:txBody>
      </p:sp>
      <p:sp>
        <p:nvSpPr>
          <p:cNvPr id="408" name="Tekstiruutu 407">
            <a:extLst>
              <a:ext uri="{FF2B5EF4-FFF2-40B4-BE49-F238E27FC236}">
                <a16:creationId xmlns:a16="http://schemas.microsoft.com/office/drawing/2014/main" id="{A0945D53-9D91-49FA-B3BE-13A128AC62C0}"/>
              </a:ext>
            </a:extLst>
          </p:cNvPr>
          <p:cNvSpPr txBox="1"/>
          <p:nvPr/>
        </p:nvSpPr>
        <p:spPr>
          <a:xfrm rot="19089630">
            <a:off x="3172769" y="2782123"/>
            <a:ext cx="1453308" cy="276999"/>
          </a:xfrm>
          <a:prstGeom prst="rect">
            <a:avLst/>
          </a:prstGeom>
          <a:noFill/>
        </p:spPr>
        <p:txBody>
          <a:bodyPr wrap="square" rtlCol="0">
            <a:spAutoFit/>
            <a:scene3d>
              <a:camera prst="orthographicFront">
                <a:rot lat="0" lon="0" rev="0"/>
              </a:camera>
              <a:lightRig rig="threePt" dir="t"/>
            </a:scene3d>
          </a:bodyPr>
          <a:lstStyle/>
          <a:p>
            <a:r>
              <a:rPr lang="fi-FI" sz="1200" dirty="0">
                <a:solidFill>
                  <a:schemeClr val="accent4">
                    <a:lumMod val="75000"/>
                  </a:schemeClr>
                </a:solidFill>
                <a:latin typeface="Calibri" panose="020F0502020204030204" pitchFamily="34" charset="0"/>
                <a:cs typeface="Calibri" panose="020F0502020204030204" pitchFamily="34" charset="0"/>
              </a:rPr>
              <a:t>Vaikutuskehä</a:t>
            </a:r>
            <a:endParaRPr lang="fi-FI" dirty="0">
              <a:solidFill>
                <a:schemeClr val="accent4">
                  <a:lumMod val="75000"/>
                </a:schemeClr>
              </a:solidFill>
              <a:latin typeface="Calibri" panose="020F0502020204030204" pitchFamily="34" charset="0"/>
              <a:cs typeface="Calibri" panose="020F0502020204030204" pitchFamily="34" charset="0"/>
            </a:endParaRPr>
          </a:p>
        </p:txBody>
      </p:sp>
      <p:sp>
        <p:nvSpPr>
          <p:cNvPr id="409" name="Tekstiruutu 408">
            <a:extLst>
              <a:ext uri="{FF2B5EF4-FFF2-40B4-BE49-F238E27FC236}">
                <a16:creationId xmlns:a16="http://schemas.microsoft.com/office/drawing/2014/main" id="{1E9578FB-6D53-47CF-AEA2-2A104683208E}"/>
              </a:ext>
            </a:extLst>
          </p:cNvPr>
          <p:cNvSpPr txBox="1"/>
          <p:nvPr/>
        </p:nvSpPr>
        <p:spPr>
          <a:xfrm rot="19903693">
            <a:off x="1429889" y="851028"/>
            <a:ext cx="1020744" cy="261610"/>
          </a:xfrm>
          <a:prstGeom prst="rect">
            <a:avLst/>
          </a:prstGeom>
          <a:noFill/>
        </p:spPr>
        <p:txBody>
          <a:bodyPr wrap="square" rtlCol="0">
            <a:spAutoFit/>
          </a:bodyPr>
          <a:lstStyle/>
          <a:p>
            <a:r>
              <a:rPr lang="fi-FI" sz="1100" dirty="0">
                <a:solidFill>
                  <a:schemeClr val="accent1">
                    <a:lumMod val="40000"/>
                    <a:lumOff val="60000"/>
                  </a:schemeClr>
                </a:solidFill>
                <a:latin typeface="Calibri" panose="020F0502020204030204" pitchFamily="34" charset="0"/>
                <a:cs typeface="Calibri" panose="020F0502020204030204" pitchFamily="34" charset="0"/>
              </a:rPr>
              <a:t>Tekojen kehä</a:t>
            </a:r>
          </a:p>
        </p:txBody>
      </p:sp>
      <p:sp>
        <p:nvSpPr>
          <p:cNvPr id="410" name="Tekstiruutu 409">
            <a:extLst>
              <a:ext uri="{FF2B5EF4-FFF2-40B4-BE49-F238E27FC236}">
                <a16:creationId xmlns:a16="http://schemas.microsoft.com/office/drawing/2014/main" id="{8B1EBCA0-A411-49DA-9BC8-94702DB5D1E1}"/>
              </a:ext>
            </a:extLst>
          </p:cNvPr>
          <p:cNvSpPr txBox="1"/>
          <p:nvPr/>
        </p:nvSpPr>
        <p:spPr>
          <a:xfrm rot="19783767">
            <a:off x="635422" y="777917"/>
            <a:ext cx="1681830" cy="261610"/>
          </a:xfrm>
          <a:prstGeom prst="rect">
            <a:avLst/>
          </a:prstGeom>
          <a:noFill/>
        </p:spPr>
        <p:txBody>
          <a:bodyPr wrap="square" rtlCol="0">
            <a:spAutoFit/>
          </a:bodyPr>
          <a:lstStyle/>
          <a:p>
            <a:r>
              <a:rPr lang="fi-FI" sz="1100" dirty="0">
                <a:solidFill>
                  <a:schemeClr val="bg1">
                    <a:lumMod val="75000"/>
                  </a:schemeClr>
                </a:solidFill>
                <a:latin typeface="Calibri" panose="020F0502020204030204" pitchFamily="34" charset="0"/>
                <a:cs typeface="Calibri" panose="020F0502020204030204" pitchFamily="34" charset="0"/>
              </a:rPr>
              <a:t>Panosten kehä</a:t>
            </a:r>
          </a:p>
        </p:txBody>
      </p:sp>
      <p:sp>
        <p:nvSpPr>
          <p:cNvPr id="8" name="Ellipsi 7">
            <a:extLst>
              <a:ext uri="{FF2B5EF4-FFF2-40B4-BE49-F238E27FC236}">
                <a16:creationId xmlns:a16="http://schemas.microsoft.com/office/drawing/2014/main" id="{F9CE938A-8740-4A40-B5A1-9E5E335911CF}"/>
              </a:ext>
            </a:extLst>
          </p:cNvPr>
          <p:cNvSpPr/>
          <p:nvPr/>
        </p:nvSpPr>
        <p:spPr>
          <a:xfrm>
            <a:off x="1339967" y="5426725"/>
            <a:ext cx="773190" cy="352548"/>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a:solidFill>
                  <a:schemeClr val="tx1"/>
                </a:solidFill>
                <a:latin typeface="Calibri" panose="020F0502020204030204" pitchFamily="34" charset="0"/>
                <a:cs typeface="Calibri" panose="020F0502020204030204" pitchFamily="34" charset="0"/>
              </a:rPr>
              <a:t>Lähijunapilotti</a:t>
            </a:r>
          </a:p>
        </p:txBody>
      </p:sp>
      <p:sp>
        <p:nvSpPr>
          <p:cNvPr id="10" name="Ellipsi 9">
            <a:extLst>
              <a:ext uri="{FF2B5EF4-FFF2-40B4-BE49-F238E27FC236}">
                <a16:creationId xmlns:a16="http://schemas.microsoft.com/office/drawing/2014/main" id="{F08CD11B-60AB-41ED-B34E-3CE1730D8B8F}"/>
              </a:ext>
            </a:extLst>
          </p:cNvPr>
          <p:cNvSpPr/>
          <p:nvPr/>
        </p:nvSpPr>
        <p:spPr>
          <a:xfrm>
            <a:off x="729462" y="5139940"/>
            <a:ext cx="721214" cy="301023"/>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a:solidFill>
                  <a:schemeClr val="tx1"/>
                </a:solidFill>
                <a:latin typeface="Calibri" panose="020F0502020204030204" pitchFamily="34" charset="0"/>
                <a:cs typeface="Calibri" panose="020F0502020204030204" pitchFamily="34" charset="0"/>
              </a:rPr>
              <a:t>Päärata+</a:t>
            </a:r>
          </a:p>
        </p:txBody>
      </p:sp>
      <p:sp>
        <p:nvSpPr>
          <p:cNvPr id="11" name="Suorakulmio: Pyöristetyt kulmat 10">
            <a:extLst>
              <a:ext uri="{FF2B5EF4-FFF2-40B4-BE49-F238E27FC236}">
                <a16:creationId xmlns:a16="http://schemas.microsoft.com/office/drawing/2014/main" id="{AB42CF6C-EB06-4D94-9B5F-35F555A5EE52}"/>
              </a:ext>
            </a:extLst>
          </p:cNvPr>
          <p:cNvSpPr/>
          <p:nvPr/>
        </p:nvSpPr>
        <p:spPr>
          <a:xfrm>
            <a:off x="2444758" y="4762180"/>
            <a:ext cx="591908" cy="272050"/>
          </a:xfrm>
          <a:prstGeom prst="roundRect">
            <a:avLst/>
          </a:prstGeom>
          <a:solidFill>
            <a:schemeClr val="accent6">
              <a:lumMod val="40000"/>
              <a:lumOff val="6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800" dirty="0">
                <a:solidFill>
                  <a:schemeClr val="tx1">
                    <a:lumMod val="85000"/>
                    <a:lumOff val="15000"/>
                  </a:schemeClr>
                </a:solidFill>
              </a:rPr>
              <a:t>Joukkoliikenne</a:t>
            </a:r>
          </a:p>
        </p:txBody>
      </p:sp>
      <p:sp>
        <p:nvSpPr>
          <p:cNvPr id="12" name="Suorakulmio: Pyöristetyt kulmat 11">
            <a:extLst>
              <a:ext uri="{FF2B5EF4-FFF2-40B4-BE49-F238E27FC236}">
                <a16:creationId xmlns:a16="http://schemas.microsoft.com/office/drawing/2014/main" id="{C39A62D8-0E7E-43FD-9640-5D74F5EA60BE}"/>
              </a:ext>
            </a:extLst>
          </p:cNvPr>
          <p:cNvSpPr/>
          <p:nvPr/>
        </p:nvSpPr>
        <p:spPr>
          <a:xfrm>
            <a:off x="2882638" y="5182781"/>
            <a:ext cx="577634" cy="224395"/>
          </a:xfrm>
          <a:prstGeom prst="roundRect">
            <a:avLst/>
          </a:prstGeom>
          <a:solidFill>
            <a:schemeClr val="accent6">
              <a:lumMod val="40000"/>
              <a:lumOff val="6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schemeClr val="tx1">
                    <a:lumMod val="85000"/>
                    <a:lumOff val="15000"/>
                  </a:schemeClr>
                </a:solidFill>
                <a:latin typeface="Calibri" panose="020F0502020204030204" pitchFamily="34" charset="0"/>
                <a:cs typeface="Calibri" panose="020F0502020204030204" pitchFamily="34" charset="0"/>
              </a:rPr>
              <a:t>Väylät</a:t>
            </a:r>
          </a:p>
        </p:txBody>
      </p:sp>
      <p:cxnSp>
        <p:nvCxnSpPr>
          <p:cNvPr id="15" name="Suora nuoliyhdysviiva 14">
            <a:extLst>
              <a:ext uri="{FF2B5EF4-FFF2-40B4-BE49-F238E27FC236}">
                <a16:creationId xmlns:a16="http://schemas.microsoft.com/office/drawing/2014/main" id="{C1F21E91-3C1B-4729-85E0-5721FD03FE4E}"/>
              </a:ext>
            </a:extLst>
          </p:cNvPr>
          <p:cNvCxnSpPr>
            <a:stCxn id="11" idx="3"/>
            <a:endCxn id="7" idx="2"/>
          </p:cNvCxnSpPr>
          <p:nvPr/>
        </p:nvCxnSpPr>
        <p:spPr>
          <a:xfrm flipV="1">
            <a:off x="3036666" y="4756914"/>
            <a:ext cx="763246" cy="141291"/>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uora nuoliyhdysviiva 17">
            <a:extLst>
              <a:ext uri="{FF2B5EF4-FFF2-40B4-BE49-F238E27FC236}">
                <a16:creationId xmlns:a16="http://schemas.microsoft.com/office/drawing/2014/main" id="{9E272185-14A4-49C5-9BB9-0EA16B0E0110}"/>
              </a:ext>
            </a:extLst>
          </p:cNvPr>
          <p:cNvCxnSpPr>
            <a:endCxn id="7" idx="2"/>
          </p:cNvCxnSpPr>
          <p:nvPr/>
        </p:nvCxnSpPr>
        <p:spPr>
          <a:xfrm flipV="1">
            <a:off x="3177304" y="4756914"/>
            <a:ext cx="622608" cy="413099"/>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uora yhdysviiva 23">
            <a:extLst>
              <a:ext uri="{FF2B5EF4-FFF2-40B4-BE49-F238E27FC236}">
                <a16:creationId xmlns:a16="http://schemas.microsoft.com/office/drawing/2014/main" id="{171FACD3-FD74-465C-8688-187A77D905BF}"/>
              </a:ext>
            </a:extLst>
          </p:cNvPr>
          <p:cNvCxnSpPr>
            <a:cxnSpLocks/>
            <a:stCxn id="8" idx="6"/>
            <a:endCxn id="11" idx="1"/>
          </p:cNvCxnSpPr>
          <p:nvPr/>
        </p:nvCxnSpPr>
        <p:spPr>
          <a:xfrm flipV="1">
            <a:off x="2113157" y="4898205"/>
            <a:ext cx="331601" cy="704794"/>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57" name="Ellipsi 56">
            <a:extLst>
              <a:ext uri="{FF2B5EF4-FFF2-40B4-BE49-F238E27FC236}">
                <a16:creationId xmlns:a16="http://schemas.microsoft.com/office/drawing/2014/main" id="{27C0B8B2-2723-4E0E-86BE-49776EFDDCA6}"/>
              </a:ext>
            </a:extLst>
          </p:cNvPr>
          <p:cNvSpPr/>
          <p:nvPr/>
        </p:nvSpPr>
        <p:spPr>
          <a:xfrm>
            <a:off x="7829810" y="5071534"/>
            <a:ext cx="734619" cy="23307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600" dirty="0">
                <a:solidFill>
                  <a:schemeClr val="tx1">
                    <a:lumMod val="85000"/>
                    <a:lumOff val="15000"/>
                  </a:schemeClr>
                </a:solidFill>
              </a:rPr>
              <a:t>1. </a:t>
            </a:r>
            <a:r>
              <a:rPr lang="fi-FI" sz="600" dirty="0" err="1">
                <a:solidFill>
                  <a:schemeClr val="tx1">
                    <a:lumMod val="85000"/>
                    <a:lumOff val="15000"/>
                  </a:schemeClr>
                </a:solidFill>
              </a:rPr>
              <a:t>Bazaar</a:t>
            </a:r>
            <a:endParaRPr lang="fi-FI" sz="600" dirty="0">
              <a:solidFill>
                <a:schemeClr val="tx1">
                  <a:lumMod val="85000"/>
                  <a:lumOff val="15000"/>
                </a:schemeClr>
              </a:solidFill>
            </a:endParaRPr>
          </a:p>
        </p:txBody>
      </p:sp>
      <p:cxnSp>
        <p:nvCxnSpPr>
          <p:cNvPr id="60" name="Suora yhdysviiva 59">
            <a:extLst>
              <a:ext uri="{FF2B5EF4-FFF2-40B4-BE49-F238E27FC236}">
                <a16:creationId xmlns:a16="http://schemas.microsoft.com/office/drawing/2014/main" id="{258C2825-5C5F-4125-9317-586D402E8662}"/>
              </a:ext>
            </a:extLst>
          </p:cNvPr>
          <p:cNvCxnSpPr>
            <a:cxnSpLocks/>
            <a:stCxn id="57" idx="2"/>
            <a:endCxn id="120" idx="3"/>
          </p:cNvCxnSpPr>
          <p:nvPr/>
        </p:nvCxnSpPr>
        <p:spPr>
          <a:xfrm flipH="1">
            <a:off x="7588755" y="5188072"/>
            <a:ext cx="241055" cy="110338"/>
          </a:xfrm>
          <a:prstGeom prst="line">
            <a:avLst/>
          </a:prstGeom>
        </p:spPr>
        <p:style>
          <a:lnRef idx="1">
            <a:schemeClr val="accent1"/>
          </a:lnRef>
          <a:fillRef idx="0">
            <a:schemeClr val="accent1"/>
          </a:fillRef>
          <a:effectRef idx="0">
            <a:schemeClr val="accent1"/>
          </a:effectRef>
          <a:fontRef idx="minor">
            <a:schemeClr val="tx1"/>
          </a:fontRef>
        </p:style>
      </p:cxnSp>
      <p:sp>
        <p:nvSpPr>
          <p:cNvPr id="66" name="Ellipsi 65">
            <a:extLst>
              <a:ext uri="{FF2B5EF4-FFF2-40B4-BE49-F238E27FC236}">
                <a16:creationId xmlns:a16="http://schemas.microsoft.com/office/drawing/2014/main" id="{5F26825A-ABA2-45B6-82B1-119878CB6C57}"/>
              </a:ext>
            </a:extLst>
          </p:cNvPr>
          <p:cNvSpPr/>
          <p:nvPr/>
        </p:nvSpPr>
        <p:spPr>
          <a:xfrm>
            <a:off x="2490039" y="2383593"/>
            <a:ext cx="761435" cy="35665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68" name="Tekstiruutu 67">
            <a:extLst>
              <a:ext uri="{FF2B5EF4-FFF2-40B4-BE49-F238E27FC236}">
                <a16:creationId xmlns:a16="http://schemas.microsoft.com/office/drawing/2014/main" id="{2F6BB560-63F6-4060-BA7C-050964842E59}"/>
              </a:ext>
            </a:extLst>
          </p:cNvPr>
          <p:cNvSpPr txBox="1"/>
          <p:nvPr/>
        </p:nvSpPr>
        <p:spPr>
          <a:xfrm>
            <a:off x="2466865" y="2362168"/>
            <a:ext cx="814563" cy="369332"/>
          </a:xfrm>
          <a:prstGeom prst="rect">
            <a:avLst/>
          </a:prstGeom>
          <a:noFill/>
        </p:spPr>
        <p:txBody>
          <a:bodyPr wrap="square" rtlCol="0">
            <a:spAutoFit/>
          </a:bodyPr>
          <a:lstStyle/>
          <a:p>
            <a:pPr algn="ctr"/>
            <a:r>
              <a:rPr lang="fi-FI" sz="600" dirty="0"/>
              <a:t>1. Erikoistumisalojen pilotit </a:t>
            </a:r>
          </a:p>
        </p:txBody>
      </p:sp>
      <p:cxnSp>
        <p:nvCxnSpPr>
          <p:cNvPr id="72" name="Suora yhdysviiva 71">
            <a:extLst>
              <a:ext uri="{FF2B5EF4-FFF2-40B4-BE49-F238E27FC236}">
                <a16:creationId xmlns:a16="http://schemas.microsoft.com/office/drawing/2014/main" id="{73683619-A66A-46F9-A50F-524C5749A6A5}"/>
              </a:ext>
            </a:extLst>
          </p:cNvPr>
          <p:cNvCxnSpPr>
            <a:stCxn id="68" idx="0"/>
            <a:endCxn id="122" idx="1"/>
          </p:cNvCxnSpPr>
          <p:nvPr/>
        </p:nvCxnSpPr>
        <p:spPr>
          <a:xfrm flipV="1">
            <a:off x="2874147" y="2029420"/>
            <a:ext cx="405841" cy="332748"/>
          </a:xfrm>
          <a:prstGeom prst="line">
            <a:avLst/>
          </a:prstGeom>
        </p:spPr>
        <p:style>
          <a:lnRef idx="1">
            <a:schemeClr val="accent1"/>
          </a:lnRef>
          <a:fillRef idx="0">
            <a:schemeClr val="accent1"/>
          </a:fillRef>
          <a:effectRef idx="0">
            <a:schemeClr val="accent1"/>
          </a:effectRef>
          <a:fontRef idx="minor">
            <a:schemeClr val="tx1"/>
          </a:fontRef>
        </p:style>
      </p:cxnSp>
      <p:sp>
        <p:nvSpPr>
          <p:cNvPr id="74" name="Tähti: 5-sakarainen 73">
            <a:extLst>
              <a:ext uri="{FF2B5EF4-FFF2-40B4-BE49-F238E27FC236}">
                <a16:creationId xmlns:a16="http://schemas.microsoft.com/office/drawing/2014/main" id="{88D11F21-DE9A-4C95-A7F5-74B533455D9C}"/>
              </a:ext>
            </a:extLst>
          </p:cNvPr>
          <p:cNvSpPr/>
          <p:nvPr/>
        </p:nvSpPr>
        <p:spPr>
          <a:xfrm>
            <a:off x="7650691" y="649235"/>
            <a:ext cx="65346" cy="85966"/>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accent3">
                  <a:lumMod val="60000"/>
                  <a:lumOff val="40000"/>
                </a:schemeClr>
              </a:solidFill>
            </a:endParaRPr>
          </a:p>
        </p:txBody>
      </p:sp>
      <p:sp>
        <p:nvSpPr>
          <p:cNvPr id="220" name="Tähti: 5-sakarainen 219">
            <a:extLst>
              <a:ext uri="{FF2B5EF4-FFF2-40B4-BE49-F238E27FC236}">
                <a16:creationId xmlns:a16="http://schemas.microsoft.com/office/drawing/2014/main" id="{723E946D-61EC-4F4E-A792-71E78033B779}"/>
              </a:ext>
            </a:extLst>
          </p:cNvPr>
          <p:cNvSpPr/>
          <p:nvPr/>
        </p:nvSpPr>
        <p:spPr>
          <a:xfrm>
            <a:off x="2618771" y="2367851"/>
            <a:ext cx="65346" cy="85966"/>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accent3">
                  <a:lumMod val="60000"/>
                  <a:lumOff val="40000"/>
                </a:schemeClr>
              </a:solidFill>
            </a:endParaRPr>
          </a:p>
        </p:txBody>
      </p:sp>
      <p:sp>
        <p:nvSpPr>
          <p:cNvPr id="221" name="Tähti: 5-sakarainen 220">
            <a:extLst>
              <a:ext uri="{FF2B5EF4-FFF2-40B4-BE49-F238E27FC236}">
                <a16:creationId xmlns:a16="http://schemas.microsoft.com/office/drawing/2014/main" id="{0C0E0F3E-55AF-4AE4-9316-EA2EC0FE9EB7}"/>
              </a:ext>
            </a:extLst>
          </p:cNvPr>
          <p:cNvSpPr/>
          <p:nvPr/>
        </p:nvSpPr>
        <p:spPr>
          <a:xfrm>
            <a:off x="6356027" y="4563688"/>
            <a:ext cx="65346" cy="85966"/>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accent3">
                  <a:lumMod val="60000"/>
                  <a:lumOff val="40000"/>
                </a:schemeClr>
              </a:solidFill>
            </a:endParaRPr>
          </a:p>
        </p:txBody>
      </p:sp>
      <p:sp>
        <p:nvSpPr>
          <p:cNvPr id="222" name="Tähti: 5-sakarainen 221">
            <a:extLst>
              <a:ext uri="{FF2B5EF4-FFF2-40B4-BE49-F238E27FC236}">
                <a16:creationId xmlns:a16="http://schemas.microsoft.com/office/drawing/2014/main" id="{CF09B4AF-0ED7-467E-9961-11AF6730952C}"/>
              </a:ext>
            </a:extLst>
          </p:cNvPr>
          <p:cNvSpPr/>
          <p:nvPr/>
        </p:nvSpPr>
        <p:spPr>
          <a:xfrm>
            <a:off x="7933647" y="5035434"/>
            <a:ext cx="65346" cy="85966"/>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accent3">
                  <a:lumMod val="60000"/>
                  <a:lumOff val="40000"/>
                </a:schemeClr>
              </a:solidFill>
            </a:endParaRPr>
          </a:p>
        </p:txBody>
      </p:sp>
      <p:sp>
        <p:nvSpPr>
          <p:cNvPr id="223" name="Tähti: 5-sakarainen 222">
            <a:extLst>
              <a:ext uri="{FF2B5EF4-FFF2-40B4-BE49-F238E27FC236}">
                <a16:creationId xmlns:a16="http://schemas.microsoft.com/office/drawing/2014/main" id="{B12D68A3-804B-4FE6-99D4-362FB0B79FA4}"/>
              </a:ext>
            </a:extLst>
          </p:cNvPr>
          <p:cNvSpPr/>
          <p:nvPr/>
        </p:nvSpPr>
        <p:spPr>
          <a:xfrm>
            <a:off x="6007884" y="5343434"/>
            <a:ext cx="65346" cy="85966"/>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schemeClr val="accent3">
                  <a:lumMod val="60000"/>
                  <a:lumOff val="40000"/>
                </a:schemeClr>
              </a:solidFill>
            </a:endParaRPr>
          </a:p>
        </p:txBody>
      </p:sp>
    </p:spTree>
    <p:extLst>
      <p:ext uri="{BB962C8B-B14F-4D97-AF65-F5344CB8AC3E}">
        <p14:creationId xmlns:p14="http://schemas.microsoft.com/office/powerpoint/2010/main" val="256791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D763E69-0239-4C3A-B313-4E0C087622EF}"/>
              </a:ext>
            </a:extLst>
          </p:cNvPr>
          <p:cNvSpPr>
            <a:spLocks noGrp="1"/>
          </p:cNvSpPr>
          <p:nvPr>
            <p:ph type="title"/>
          </p:nvPr>
        </p:nvSpPr>
        <p:spPr/>
        <p:txBody>
          <a:bodyPr>
            <a:noAutofit/>
          </a:bodyPr>
          <a:lstStyle/>
          <a:p>
            <a:r>
              <a:rPr lang="fi-FI" sz="2000" dirty="0"/>
              <a:t>Siltasopimuksen vaikuttavuuden mekanismit (”formatiivinen” vaikuttavuus, siltasopimus prosessina ja välineenä) </a:t>
            </a:r>
          </a:p>
        </p:txBody>
      </p:sp>
      <p:sp>
        <p:nvSpPr>
          <p:cNvPr id="3" name="Sisällön paikkamerkki 2">
            <a:extLst>
              <a:ext uri="{FF2B5EF4-FFF2-40B4-BE49-F238E27FC236}">
                <a16:creationId xmlns:a16="http://schemas.microsoft.com/office/drawing/2014/main" id="{08DC9B75-860D-495A-9B52-BBAAA7A5BC29}"/>
              </a:ext>
            </a:extLst>
          </p:cNvPr>
          <p:cNvSpPr>
            <a:spLocks noGrp="1"/>
          </p:cNvSpPr>
          <p:nvPr>
            <p:ph idx="1"/>
          </p:nvPr>
        </p:nvSpPr>
        <p:spPr/>
        <p:txBody>
          <a:bodyPr>
            <a:normAutofit lnSpcReduction="10000"/>
          </a:bodyPr>
          <a:lstStyle/>
          <a:p>
            <a:pPr marL="0" indent="0">
              <a:buNone/>
            </a:pPr>
            <a:r>
              <a:rPr lang="fi-FI" sz="2000" dirty="0"/>
              <a:t>Siltasopimuksen päätehtäväksi voidaan määritellä toimenpiteiden etenemisen tehostaminen erilaisten mekanismien kautta. Sitä voidaan siis käsitellä ikään </a:t>
            </a:r>
            <a:r>
              <a:rPr lang="fi-FI" sz="2000"/>
              <a:t>kuin prosessina. </a:t>
            </a:r>
            <a:endParaRPr lang="fi-FI" sz="2000" dirty="0"/>
          </a:p>
          <a:p>
            <a:pPr marL="0" indent="0">
              <a:buNone/>
            </a:pPr>
            <a:endParaRPr lang="fi-FI" sz="2000" dirty="0"/>
          </a:p>
          <a:p>
            <a:pPr marL="0" indent="0">
              <a:buNone/>
            </a:pPr>
            <a:r>
              <a:rPr lang="fi-FI" sz="2000" dirty="0"/>
              <a:t>Tämä osuus tarkastelee siltasopimusta formatiivisen vaikuttavuuden näkökulmasta. Ensin käydään läpi IOOI-ketjua siltasopimuksen kohdalla. Mitä panoksia alueelta on tehty sopimuksen edistämiseksi, millainen siltasopimus on ”tekona” tai ”interventiona”, miten siltasopimus on vaikuttanut ja miten tämä tuottaa vaikuttavuutta. </a:t>
            </a:r>
          </a:p>
          <a:p>
            <a:pPr marL="0" indent="0">
              <a:buNone/>
            </a:pPr>
            <a:endParaRPr lang="fi-FI" sz="2000" dirty="0"/>
          </a:p>
          <a:p>
            <a:pPr marL="0" indent="0">
              <a:buNone/>
            </a:pPr>
            <a:r>
              <a:rPr lang="fi-FI" sz="2000" dirty="0"/>
              <a:t>Lopuksi arvioidaan siltasopimuksen vaikuttavuuden mekanismeja ja sitä, kuinka hyvin ne tällä hetkellä toteutuvat. Tästä johdetaan vielä kokonaisuuden osalta keskeiset kehitysehdotukset siltasopimukselle ja muille sopimuksellisille kokonaisuuksille. </a:t>
            </a:r>
          </a:p>
        </p:txBody>
      </p:sp>
    </p:spTree>
    <p:extLst>
      <p:ext uri="{BB962C8B-B14F-4D97-AF65-F5344CB8AC3E}">
        <p14:creationId xmlns:p14="http://schemas.microsoft.com/office/powerpoint/2010/main" val="3951679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C4A4CD75-6DB3-49CE-91C9-26D5C91B3B4D}"/>
              </a:ext>
            </a:extLst>
          </p:cNvPr>
          <p:cNvSpPr>
            <a:spLocks noGrp="1"/>
          </p:cNvSpPr>
          <p:nvPr>
            <p:ph type="title"/>
          </p:nvPr>
        </p:nvSpPr>
        <p:spPr/>
        <p:txBody>
          <a:bodyPr/>
          <a:lstStyle/>
          <a:p>
            <a:r>
              <a:rPr lang="fi-FI" dirty="0"/>
              <a:t>Panos</a:t>
            </a:r>
          </a:p>
        </p:txBody>
      </p:sp>
      <p:sp>
        <p:nvSpPr>
          <p:cNvPr id="6" name="Sisällön paikkamerkki 5">
            <a:extLst>
              <a:ext uri="{FF2B5EF4-FFF2-40B4-BE49-F238E27FC236}">
                <a16:creationId xmlns:a16="http://schemas.microsoft.com/office/drawing/2014/main" id="{F2670ED1-ACA3-49FA-802A-25BB8ED528E2}"/>
              </a:ext>
            </a:extLst>
          </p:cNvPr>
          <p:cNvSpPr>
            <a:spLocks noGrp="1"/>
          </p:cNvSpPr>
          <p:nvPr>
            <p:ph idx="1"/>
          </p:nvPr>
        </p:nvSpPr>
        <p:spPr/>
        <p:txBody>
          <a:bodyPr>
            <a:normAutofit fontScale="92500" lnSpcReduction="20000"/>
          </a:bodyPr>
          <a:lstStyle/>
          <a:p>
            <a:pPr marL="0" indent="0">
              <a:buNone/>
            </a:pPr>
            <a:r>
              <a:rPr lang="fi-FI" sz="2000" dirty="0"/>
              <a:t>Sopimuksen laatimisen panokset </a:t>
            </a:r>
          </a:p>
          <a:p>
            <a:r>
              <a:rPr lang="fi-FI" sz="1800" dirty="0"/>
              <a:t>Henkilöresurssit, aika, osaaminen</a:t>
            </a:r>
          </a:p>
          <a:p>
            <a:r>
              <a:rPr lang="fi-FI" sz="1800" dirty="0"/>
              <a:t>Osallistujat: TEM, OKM, LVM, YM, VM, Siltasihteeristö; Pirkanmaan liitto, ELY-keskus, sidosryhmät (korkeakouluyhteisö, yrittäjät, TE-toimisto, kauppakamari, kunnat, yritysedustajat, ekosysteemit, Business Tampere)</a:t>
            </a:r>
          </a:p>
          <a:p>
            <a:endParaRPr lang="fi-FI" sz="1800" dirty="0"/>
          </a:p>
          <a:p>
            <a:pPr marL="0" indent="0">
              <a:buNone/>
            </a:pPr>
            <a:r>
              <a:rPr lang="fi-FI" sz="1800" dirty="0"/>
              <a:t>Seurantapanos</a:t>
            </a:r>
          </a:p>
          <a:p>
            <a:r>
              <a:rPr lang="fi-FI" sz="1800" dirty="0"/>
              <a:t>Henkilöresurssi, aika, AIKO-rahoitus </a:t>
            </a:r>
          </a:p>
          <a:p>
            <a:r>
              <a:rPr lang="fi-FI" sz="1800" dirty="0"/>
              <a:t>Toimenpiteiden vastuutahojen aika ja osaaminen seurantayhteydenottoihin vastaamisessa</a:t>
            </a:r>
          </a:p>
          <a:p>
            <a:endParaRPr lang="fi-FI" sz="1800" dirty="0"/>
          </a:p>
          <a:p>
            <a:pPr marL="0" indent="0">
              <a:buNone/>
            </a:pPr>
            <a:r>
              <a:rPr lang="fi-FI" sz="1800" dirty="0"/>
              <a:t>Rahallinen panos</a:t>
            </a:r>
          </a:p>
          <a:p>
            <a:r>
              <a:rPr lang="fi-FI" sz="1800" dirty="0"/>
              <a:t>Alueelta: Sopimuksen toimenpidetoteuttajien omarahoitusosuudet hankkeissa ja toimenpiteiden toteuttamisessa (ESR; AIKO) sekä täysin itse rahoitetut projektit ja hankkeet (</a:t>
            </a:r>
            <a:r>
              <a:rPr lang="fi-FI" sz="1800" dirty="0" err="1"/>
              <a:t>HAMK:n</a:t>
            </a:r>
            <a:r>
              <a:rPr lang="fi-FI" sz="1800" dirty="0"/>
              <a:t> tehdaslaboratorio)</a:t>
            </a:r>
            <a:endParaRPr lang="fi-FI" sz="1400" dirty="0"/>
          </a:p>
          <a:p>
            <a:r>
              <a:rPr lang="fi-FI" sz="1800" dirty="0"/>
              <a:t>Valtiolta: Siltasopimuksen toimenpiteille korvamerkitty rahoitus 700 000€ kahdessa erässä (+ kaikki instrumenttien kautta tulevat rahoitukset)</a:t>
            </a:r>
          </a:p>
        </p:txBody>
      </p:sp>
    </p:spTree>
    <p:extLst>
      <p:ext uri="{BB962C8B-B14F-4D97-AF65-F5344CB8AC3E}">
        <p14:creationId xmlns:p14="http://schemas.microsoft.com/office/powerpoint/2010/main" val="1538278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77FE7BD-2F8E-4E96-BCDE-3D9AE0B18F74}"/>
              </a:ext>
            </a:extLst>
          </p:cNvPr>
          <p:cNvSpPr>
            <a:spLocks noGrp="1"/>
          </p:cNvSpPr>
          <p:nvPr>
            <p:ph type="title"/>
          </p:nvPr>
        </p:nvSpPr>
        <p:spPr/>
        <p:txBody>
          <a:bodyPr/>
          <a:lstStyle/>
          <a:p>
            <a:r>
              <a:rPr lang="fi-FI" dirty="0"/>
              <a:t>Teko, interventio</a:t>
            </a:r>
          </a:p>
        </p:txBody>
      </p:sp>
      <p:sp>
        <p:nvSpPr>
          <p:cNvPr id="3" name="Sisällön paikkamerkki 2">
            <a:extLst>
              <a:ext uri="{FF2B5EF4-FFF2-40B4-BE49-F238E27FC236}">
                <a16:creationId xmlns:a16="http://schemas.microsoft.com/office/drawing/2014/main" id="{97DFA116-5421-4DC2-9890-4F80B81F1290}"/>
              </a:ext>
            </a:extLst>
          </p:cNvPr>
          <p:cNvSpPr>
            <a:spLocks noGrp="1"/>
          </p:cNvSpPr>
          <p:nvPr>
            <p:ph idx="1"/>
          </p:nvPr>
        </p:nvSpPr>
        <p:spPr/>
        <p:txBody>
          <a:bodyPr>
            <a:normAutofit/>
          </a:bodyPr>
          <a:lstStyle/>
          <a:p>
            <a:r>
              <a:rPr lang="fi-FI" sz="1600" dirty="0"/>
              <a:t>Siltasopimus on interventio, jonka tarkoitus on tehostaa Pirkanmaan rakennemuutoshaasteen ratkaisua ja perustella yhtäältä ministeriöiden suuntaan lisärahoituksen keskittämistä Pirkanmaalle sekä varmistaa sinne, että rahat käytetään yhdessä oleellisiksi tunnistettuihin kohteisiin </a:t>
            </a:r>
          </a:p>
          <a:p>
            <a:r>
              <a:rPr lang="fi-FI" sz="1600" dirty="0"/>
              <a:t>Siltasopimus-interventio on edennyt seuraavasti:</a:t>
            </a:r>
          </a:p>
          <a:p>
            <a:pPr marL="480600" lvl="1" indent="-228600">
              <a:buAutoNum type="arabicPeriod"/>
            </a:pPr>
            <a:r>
              <a:rPr lang="fi-FI" sz="1200" dirty="0"/>
              <a:t>Siltasopimus menettelyyn pääsy perustellaan </a:t>
            </a:r>
          </a:p>
          <a:p>
            <a:pPr marL="480600" lvl="1" indent="-228600">
              <a:buAutoNum type="arabicPeriod"/>
            </a:pPr>
            <a:r>
              <a:rPr lang="fi-FI" sz="1200" dirty="0"/>
              <a:t>Alueen toimijoilta kerätään toimenpiteitä, joita heillä on alkamassa tai suunnitteilla. Niistä koostetaan yhteistyössä Pirkanmaan liiton, ELY-keskuksen, muiden sidosryhmien ja ministeriöiden kanssa kokonaisuus, joka kattaa koko osaamisketjuun vastaamisen ja joka huomioi alueen strategiset painopisteet. Karsinnan perusteena käytetään arviointia toimenpidekokonaisuuden vaikuttavuudesta ja realistisista mahdollisuuksista saada rahoitusta. </a:t>
            </a:r>
          </a:p>
          <a:p>
            <a:pPr marL="480600" lvl="1" indent="-228600">
              <a:buAutoNum type="arabicPeriod"/>
            </a:pPr>
            <a:r>
              <a:rPr lang="fi-FI" sz="1200" dirty="0"/>
              <a:t>Seurataan toimenpiteiden etenemistä, saatua rahoitusta ja raportoidaan säännöllisesti siltasihteeristölle.</a:t>
            </a:r>
          </a:p>
          <a:p>
            <a:pPr marL="480600" lvl="1" indent="-228600">
              <a:buAutoNum type="arabicPeriod"/>
            </a:pPr>
            <a:r>
              <a:rPr lang="fi-FI" sz="1200" dirty="0"/>
              <a:t>Laaditaan arviointi, joka sisältää akateemisen arvion siltasopimuksen roolista aluekehityksen kentällä, ja sidosryhmien ajatuksia siltasopimuksen vaikutuksista tähän mennessä (1,5v alun jälkeen) sekä odotettavissa olevista vaikutuksista ja vaikuttavuudesta. </a:t>
            </a:r>
          </a:p>
          <a:p>
            <a:pPr marL="480600" lvl="1" indent="-228600">
              <a:buAutoNum type="arabicPeriod"/>
            </a:pPr>
            <a:r>
              <a:rPr lang="fi-FI" sz="1200" dirty="0"/>
              <a:t>Seurataan sopimusta sen loppuun saakka ja pohditaan tarvitaanko vaikuttavuusarviota vielä pidemmän ajan kuluttua.</a:t>
            </a:r>
          </a:p>
        </p:txBody>
      </p:sp>
    </p:spTree>
    <p:extLst>
      <p:ext uri="{BB962C8B-B14F-4D97-AF65-F5344CB8AC3E}">
        <p14:creationId xmlns:p14="http://schemas.microsoft.com/office/powerpoint/2010/main" val="1188073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A433A05-A9BE-49AD-A8E8-DE404B78A4CB}"/>
              </a:ext>
            </a:extLst>
          </p:cNvPr>
          <p:cNvSpPr>
            <a:spLocks noGrp="1"/>
          </p:cNvSpPr>
          <p:nvPr>
            <p:ph type="title"/>
          </p:nvPr>
        </p:nvSpPr>
        <p:spPr/>
        <p:txBody>
          <a:bodyPr/>
          <a:lstStyle/>
          <a:p>
            <a:r>
              <a:rPr lang="fi-FI" dirty="0"/>
              <a:t>Vaikutukset</a:t>
            </a:r>
          </a:p>
        </p:txBody>
      </p:sp>
      <p:sp>
        <p:nvSpPr>
          <p:cNvPr id="3" name="Sisällön paikkamerkki 2">
            <a:extLst>
              <a:ext uri="{FF2B5EF4-FFF2-40B4-BE49-F238E27FC236}">
                <a16:creationId xmlns:a16="http://schemas.microsoft.com/office/drawing/2014/main" id="{9F7EA20A-A1BD-4904-9D5D-CE5F88002BC9}"/>
              </a:ext>
            </a:extLst>
          </p:cNvPr>
          <p:cNvSpPr>
            <a:spLocks noGrp="1"/>
          </p:cNvSpPr>
          <p:nvPr>
            <p:ph idx="1"/>
          </p:nvPr>
        </p:nvSpPr>
        <p:spPr>
          <a:xfrm>
            <a:off x="925200" y="1600200"/>
            <a:ext cx="7639200" cy="4983162"/>
          </a:xfrm>
        </p:spPr>
        <p:txBody>
          <a:bodyPr>
            <a:normAutofit fontScale="92500" lnSpcReduction="10000"/>
          </a:bodyPr>
          <a:lstStyle/>
          <a:p>
            <a:r>
              <a:rPr lang="fi-FI" sz="1600" dirty="0">
                <a:latin typeface="Calibri" panose="020F0502020204030204" pitchFamily="34" charset="0"/>
                <a:cs typeface="Calibri" panose="020F0502020204030204" pitchFamily="34" charset="0"/>
              </a:rPr>
              <a:t>Interventiona Siltasopimus on erikoinen, koska jo sen laatimista, yhteisen näkemyksen muodostamista sopijaosapuolten välille, voidaan pitää vaikutuksena: </a:t>
            </a:r>
          </a:p>
          <a:p>
            <a:pPr lvl="1"/>
            <a:r>
              <a:rPr lang="fi-FI" sz="1200" dirty="0">
                <a:latin typeface="Calibri" panose="020F0502020204030204" pitchFamily="34" charset="0"/>
                <a:cs typeface="Calibri" panose="020F0502020204030204" pitchFamily="34" charset="0"/>
              </a:rPr>
              <a:t>Pirkanmaalla on ollut tilanne, että sen osaajapulaa ja </a:t>
            </a:r>
            <a:r>
              <a:rPr lang="fi-FI" sz="1200" dirty="0" err="1">
                <a:latin typeface="Calibri" panose="020F0502020204030204" pitchFamily="34" charset="0"/>
                <a:cs typeface="Calibri" panose="020F0502020204030204" pitchFamily="34" charset="0"/>
              </a:rPr>
              <a:t>kohtaanto</a:t>
            </a:r>
            <a:r>
              <a:rPr lang="fi-FI" sz="1200" dirty="0">
                <a:latin typeface="Calibri" panose="020F0502020204030204" pitchFamily="34" charset="0"/>
                <a:cs typeface="Calibri" panose="020F0502020204030204" pitchFamily="34" charset="0"/>
              </a:rPr>
              <a:t>-ongelmaa ei ole nähty todellisena haasteena, koska Pirkanmaa on kasvava maakunta, joka ei ole julistautunut varsinaiseksi rakennemuutosalueeksi. Siltasopimus kuitenkin validoi haasteen olemassaolon ja toimenpiteiden tärkeys sekä valitut toimenpiteet on yhdessä alueen toimijoiden ja alueen sekä ministeriöiden välillä tunnistettu ja tunnustettu oleellisiksi. </a:t>
            </a:r>
            <a:r>
              <a:rPr lang="fi-FI" sz="1200" b="1" dirty="0">
                <a:latin typeface="Calibri" panose="020F0502020204030204" pitchFamily="34" charset="0"/>
                <a:cs typeface="Calibri" panose="020F0502020204030204" pitchFamily="34" charset="0"/>
              </a:rPr>
              <a:t>Vaikutus ja konkreettinen muutos: Pirkanmaan haaste osaajien ja työpaikkojen kohtaamisessa ja kasvua sekä hyvinvoinnin kehittymistä rajoittavana tekijänä on valtiotasolla tunnustettu. </a:t>
            </a:r>
          </a:p>
          <a:p>
            <a:r>
              <a:rPr lang="fi-FI" sz="1600" dirty="0">
                <a:latin typeface="Calibri" panose="020F0502020204030204" pitchFamily="34" charset="0"/>
                <a:cs typeface="Calibri" panose="020F0502020204030204" pitchFamily="34" charset="0"/>
              </a:rPr>
              <a:t>Saatu lisärahoitus 700 000€, joka on kohdistettu siltasopimuksessa nimettyihin toimenpiteisiin tai jolla edistetään toimenpiteitä aloittamalla uusia hankkeita. </a:t>
            </a:r>
          </a:p>
          <a:p>
            <a:r>
              <a:rPr lang="fi-FI" sz="1600" dirty="0">
                <a:latin typeface="Calibri" panose="020F0502020204030204" pitchFamily="34" charset="0"/>
                <a:cs typeface="Calibri" panose="020F0502020204030204" pitchFamily="34" charset="0"/>
              </a:rPr>
              <a:t>Toimenpiteiden etenemisen osalta varsinkin pääteemojen 1-3 toimenpiteet ovat edenneet, lähes kaikki niistä ovat saaneet rahoitusta jotain kautta. Joskin siltasopimus on tiettävästi huomioitu syynä myöntää rahoitusta vain 4 toimenpiteen kohdalla (osa AIKO-hankkeista ja </a:t>
            </a:r>
            <a:r>
              <a:rPr lang="fi-FI" sz="1600" dirty="0" err="1">
                <a:latin typeface="Calibri" panose="020F0502020204030204" pitchFamily="34" charset="0"/>
                <a:cs typeface="Calibri" panose="020F0502020204030204" pitchFamily="34" charset="0"/>
              </a:rPr>
              <a:t>Talent</a:t>
            </a:r>
            <a:r>
              <a:rPr lang="fi-FI" sz="1600" dirty="0">
                <a:latin typeface="Calibri" panose="020F0502020204030204" pitchFamily="34" charset="0"/>
                <a:cs typeface="Calibri" panose="020F0502020204030204" pitchFamily="34" charset="0"/>
              </a:rPr>
              <a:t> </a:t>
            </a:r>
            <a:r>
              <a:rPr lang="fi-FI" sz="1600" dirty="0" err="1">
                <a:latin typeface="Calibri" panose="020F0502020204030204" pitchFamily="34" charset="0"/>
                <a:cs typeface="Calibri" panose="020F0502020204030204" pitchFamily="34" charset="0"/>
              </a:rPr>
              <a:t>Boost</a:t>
            </a:r>
            <a:r>
              <a:rPr lang="fi-FI" sz="1600" dirty="0">
                <a:latin typeface="Calibri" panose="020F0502020204030204" pitchFamily="34" charset="0"/>
                <a:cs typeface="Calibri" panose="020F0502020204030204" pitchFamily="34" charset="0"/>
              </a:rPr>
              <a:t>-ohjelma). </a:t>
            </a:r>
          </a:p>
          <a:p>
            <a:r>
              <a:rPr lang="fi-FI" sz="1600" dirty="0">
                <a:latin typeface="Calibri" panose="020F0502020204030204" pitchFamily="34" charset="0"/>
                <a:cs typeface="Calibri" panose="020F0502020204030204" pitchFamily="34" charset="0"/>
              </a:rPr>
              <a:t>Yhteistyön on koettu lisääntyneen ministeriöiden suuntaan. Maakunnan sisällä on edelleen erityisesti osassa teemoja selkeä jako kaupunkiseutuun ja seutukuntiin (ainakin KV-kysymykset).</a:t>
            </a:r>
          </a:p>
          <a:p>
            <a:r>
              <a:rPr lang="fi-FI" sz="1600" dirty="0">
                <a:latin typeface="Calibri" panose="020F0502020204030204" pitchFamily="34" charset="0"/>
                <a:cs typeface="Calibri" panose="020F0502020204030204" pitchFamily="34" charset="0"/>
              </a:rPr>
              <a:t>Toiminta on muutamassa toimenpiteessä johtanut uusien avausten tekemiseen ja ketterään pilotointiin (esim. suurhankkeiden osaajatarpeen ennakointi ja DIH). </a:t>
            </a:r>
          </a:p>
          <a:p>
            <a:r>
              <a:rPr lang="fi-FI" sz="1600" dirty="0">
                <a:latin typeface="Calibri" panose="020F0502020204030204" pitchFamily="34" charset="0"/>
                <a:cs typeface="Calibri" panose="020F0502020204030204" pitchFamily="34" charset="0"/>
              </a:rPr>
              <a:t>Siltasopimuksen monitorointi ja seuranta on tuottanut koottua tietoa siitä, mitä on meneillään ja uusista avauksista (AI-Heräämö toiminnan pohjalta 3 hakemusta kevään ESR- ja EAKR-hakuihin)</a:t>
            </a:r>
          </a:p>
          <a:p>
            <a:endParaRPr lang="fi-FI" sz="1600" dirty="0"/>
          </a:p>
        </p:txBody>
      </p:sp>
    </p:spTree>
    <p:extLst>
      <p:ext uri="{BB962C8B-B14F-4D97-AF65-F5344CB8AC3E}">
        <p14:creationId xmlns:p14="http://schemas.microsoft.com/office/powerpoint/2010/main" val="2889519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C8B0CD-CC11-4838-9E68-B2CE84163997}"/>
              </a:ext>
            </a:extLst>
          </p:cNvPr>
          <p:cNvSpPr>
            <a:spLocks noGrp="1"/>
          </p:cNvSpPr>
          <p:nvPr>
            <p:ph type="title"/>
          </p:nvPr>
        </p:nvSpPr>
        <p:spPr/>
        <p:txBody>
          <a:bodyPr/>
          <a:lstStyle/>
          <a:p>
            <a:r>
              <a:rPr lang="fi-FI" dirty="0"/>
              <a:t>Hanke: lopputuotokset</a:t>
            </a:r>
          </a:p>
        </p:txBody>
      </p:sp>
      <p:sp>
        <p:nvSpPr>
          <p:cNvPr id="3" name="Sisällön paikkamerkki 2">
            <a:extLst>
              <a:ext uri="{FF2B5EF4-FFF2-40B4-BE49-F238E27FC236}">
                <a16:creationId xmlns:a16="http://schemas.microsoft.com/office/drawing/2014/main" id="{D20BB0EE-5DD6-4F82-BB83-C2F18921387C}"/>
              </a:ext>
            </a:extLst>
          </p:cNvPr>
          <p:cNvSpPr>
            <a:spLocks noGrp="1"/>
          </p:cNvSpPr>
          <p:nvPr>
            <p:ph idx="1"/>
          </p:nvPr>
        </p:nvSpPr>
        <p:spPr/>
        <p:txBody>
          <a:bodyPr>
            <a:normAutofit fontScale="92500" lnSpcReduction="10000"/>
          </a:bodyPr>
          <a:lstStyle/>
          <a:p>
            <a:r>
              <a:rPr lang="fi-FI" dirty="0"/>
              <a:t>Siltasopimuksen vaikuttavuuden arviointi (sis. seurannan)</a:t>
            </a:r>
          </a:p>
          <a:p>
            <a:pPr lvl="1"/>
            <a:r>
              <a:rPr lang="fi-FI" dirty="0"/>
              <a:t>Raporttiosa, </a:t>
            </a:r>
            <a:r>
              <a:rPr lang="fi-FI" dirty="0" err="1"/>
              <a:t>powerpoint</a:t>
            </a:r>
            <a:r>
              <a:rPr lang="fi-FI" dirty="0"/>
              <a:t> x2 ja Jari Kolehmaisen </a:t>
            </a:r>
            <a:r>
              <a:rPr lang="fi-FI" dirty="0" err="1"/>
              <a:t>powerpoint</a:t>
            </a:r>
            <a:r>
              <a:rPr lang="fi-FI" dirty="0"/>
              <a:t> </a:t>
            </a:r>
          </a:p>
          <a:p>
            <a:r>
              <a:rPr lang="fi-FI" dirty="0"/>
              <a:t>Seurannan jatkosuunnitelma ja kysymyspohja</a:t>
            </a:r>
          </a:p>
          <a:p>
            <a:pPr lvl="1"/>
            <a:r>
              <a:rPr lang="fi-FI" dirty="0"/>
              <a:t>Seurannan aikataulusuunnitelma, kysymyspohja ja yhteystiedot</a:t>
            </a:r>
          </a:p>
          <a:p>
            <a:r>
              <a:rPr lang="fi-FI" dirty="0"/>
              <a:t>Toimintamallikuvaukset sekä seurannan että vaikuttavuuden arvioinnin kuvauksista</a:t>
            </a:r>
          </a:p>
          <a:p>
            <a:pPr lvl="1"/>
            <a:endParaRPr lang="fi-FI" dirty="0"/>
          </a:p>
          <a:p>
            <a:pPr marL="0" indent="0">
              <a:buNone/>
            </a:pPr>
            <a:endParaRPr lang="fi-FI" dirty="0"/>
          </a:p>
        </p:txBody>
      </p:sp>
    </p:spTree>
    <p:extLst>
      <p:ext uri="{BB962C8B-B14F-4D97-AF65-F5344CB8AC3E}">
        <p14:creationId xmlns:p14="http://schemas.microsoft.com/office/powerpoint/2010/main" val="1080384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6928892-3836-43AE-A300-9C9939E1B202}"/>
              </a:ext>
            </a:extLst>
          </p:cNvPr>
          <p:cNvSpPr>
            <a:spLocks noGrp="1"/>
          </p:cNvSpPr>
          <p:nvPr>
            <p:ph type="title"/>
          </p:nvPr>
        </p:nvSpPr>
        <p:spPr/>
        <p:txBody>
          <a:bodyPr/>
          <a:lstStyle/>
          <a:p>
            <a:r>
              <a:rPr lang="fi-FI" dirty="0"/>
              <a:t>Vaikuttavuus</a:t>
            </a:r>
          </a:p>
        </p:txBody>
      </p:sp>
      <p:sp>
        <p:nvSpPr>
          <p:cNvPr id="3" name="Sisällön paikkamerkki 2">
            <a:extLst>
              <a:ext uri="{FF2B5EF4-FFF2-40B4-BE49-F238E27FC236}">
                <a16:creationId xmlns:a16="http://schemas.microsoft.com/office/drawing/2014/main" id="{A7A90485-2F62-47BF-940C-DA8F1DEC3311}"/>
              </a:ext>
            </a:extLst>
          </p:cNvPr>
          <p:cNvSpPr>
            <a:spLocks noGrp="1"/>
          </p:cNvSpPr>
          <p:nvPr>
            <p:ph idx="1"/>
          </p:nvPr>
        </p:nvSpPr>
        <p:spPr>
          <a:xfrm>
            <a:off x="925200" y="1600200"/>
            <a:ext cx="7639200" cy="4781128"/>
          </a:xfrm>
        </p:spPr>
        <p:txBody>
          <a:bodyPr>
            <a:normAutofit lnSpcReduction="10000"/>
          </a:bodyPr>
          <a:lstStyle/>
          <a:p>
            <a:r>
              <a:rPr lang="fi-FI" sz="2000" dirty="0"/>
              <a:t>Siltasopimus on väline vaikuttavuuden tuottamisen tehostamiseen.</a:t>
            </a:r>
          </a:p>
          <a:p>
            <a:r>
              <a:rPr lang="fi-FI" sz="2000" dirty="0"/>
              <a:t>Siltasopimus kokoaa yhteisen sateenvarjon alle joukon vaikuttavuutta tuottavia toimenpiteitä ja jo toimenpidekokonaisuuden koostamisvaiheessa asiantuntijat ovat arvioineet toimenpiteitä ja niiden suhdetta muihin aluekehityksen ohjelmakokonaisuuksiin ja käytettävissä oleviin rahoitusinstrumentteihin. </a:t>
            </a:r>
          </a:p>
          <a:p>
            <a:pPr lvl="1"/>
            <a:r>
              <a:rPr lang="fi-FI" sz="1600" dirty="0"/>
              <a:t>Jos toimenpide tukee jonkin ohjelmakokonaisuuden toteutusta ja täyttää potentiaalisesti suunnitellun rahoitusinstrumentin kriteerit, voidaan olettaa, että toimenpiteellä on tällöin vaikuttavuutta. </a:t>
            </a:r>
          </a:p>
          <a:p>
            <a:r>
              <a:rPr lang="fi-FI" sz="2000" dirty="0"/>
              <a:t>Siltasopimus on jossain määrin: </a:t>
            </a:r>
          </a:p>
          <a:p>
            <a:pPr lvl="1"/>
            <a:r>
              <a:rPr lang="fi-FI" sz="1600" dirty="0"/>
              <a:t>Kirkastanut maakunnan strategiatavoitteita osaamisteemassa</a:t>
            </a:r>
          </a:p>
          <a:p>
            <a:pPr lvl="1"/>
            <a:r>
              <a:rPr lang="fi-FI" sz="1600" dirty="0"/>
              <a:t>Koonnut yhteen teeman alla tapahtuvaa toimintaa ja tukenut sitä </a:t>
            </a:r>
          </a:p>
          <a:p>
            <a:pPr lvl="1"/>
            <a:r>
              <a:rPr lang="fi-FI" sz="1600" dirty="0"/>
              <a:t>Perustellut rahoituksen saamista toimenpiteisiin</a:t>
            </a:r>
          </a:p>
          <a:p>
            <a:pPr lvl="1"/>
            <a:r>
              <a:rPr lang="fi-FI" sz="1600" dirty="0"/>
              <a:t>Seurannut ja monitoroinut alueen toimintakokonaisuutta </a:t>
            </a:r>
          </a:p>
          <a:p>
            <a:pPr lvl="1"/>
            <a:r>
              <a:rPr lang="fi-FI" sz="1600" dirty="0"/>
              <a:t>Viestinyt alueen tahtotilasta, koonnut organisaatioita yhteisten pöytien ääreen </a:t>
            </a:r>
          </a:p>
        </p:txBody>
      </p:sp>
    </p:spTree>
    <p:extLst>
      <p:ext uri="{BB962C8B-B14F-4D97-AF65-F5344CB8AC3E}">
        <p14:creationId xmlns:p14="http://schemas.microsoft.com/office/powerpoint/2010/main" val="1415805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FD9221-3538-434C-A81F-F655F17AED58}"/>
              </a:ext>
            </a:extLst>
          </p:cNvPr>
          <p:cNvSpPr>
            <a:spLocks noGrp="1"/>
          </p:cNvSpPr>
          <p:nvPr>
            <p:ph type="title"/>
          </p:nvPr>
        </p:nvSpPr>
        <p:spPr/>
        <p:txBody>
          <a:bodyPr>
            <a:normAutofit fontScale="90000"/>
          </a:bodyPr>
          <a:lstStyle/>
          <a:p>
            <a:r>
              <a:rPr lang="fi-FI" dirty="0"/>
              <a:t>Vaikuttavuuden mekanismit siltasopimuksessa </a:t>
            </a:r>
          </a:p>
        </p:txBody>
      </p:sp>
      <p:graphicFrame>
        <p:nvGraphicFramePr>
          <p:cNvPr id="4" name="Taulukko 4">
            <a:extLst>
              <a:ext uri="{FF2B5EF4-FFF2-40B4-BE49-F238E27FC236}">
                <a16:creationId xmlns:a16="http://schemas.microsoft.com/office/drawing/2014/main" id="{B663AA4E-B806-4AB3-865C-56564B2C1037}"/>
              </a:ext>
            </a:extLst>
          </p:cNvPr>
          <p:cNvGraphicFramePr>
            <a:graphicFrameLocks noGrp="1"/>
          </p:cNvGraphicFramePr>
          <p:nvPr>
            <p:ph idx="1"/>
            <p:extLst>
              <p:ext uri="{D42A27DB-BD31-4B8C-83A1-F6EECF244321}">
                <p14:modId xmlns:p14="http://schemas.microsoft.com/office/powerpoint/2010/main" val="3850242505"/>
              </p:ext>
            </p:extLst>
          </p:nvPr>
        </p:nvGraphicFramePr>
        <p:xfrm>
          <a:off x="925513" y="1600200"/>
          <a:ext cx="7639050" cy="3627120"/>
        </p:xfrm>
        <a:graphic>
          <a:graphicData uri="http://schemas.openxmlformats.org/drawingml/2006/table">
            <a:tbl>
              <a:tblPr firstRow="1" bandRow="1">
                <a:tableStyleId>{5C22544A-7EE6-4342-B048-85BDC9FD1C3A}</a:tableStyleId>
              </a:tblPr>
              <a:tblGrid>
                <a:gridCol w="1630263">
                  <a:extLst>
                    <a:ext uri="{9D8B030D-6E8A-4147-A177-3AD203B41FA5}">
                      <a16:colId xmlns:a16="http://schemas.microsoft.com/office/drawing/2014/main" val="889726421"/>
                    </a:ext>
                  </a:extLst>
                </a:gridCol>
                <a:gridCol w="4608512">
                  <a:extLst>
                    <a:ext uri="{9D8B030D-6E8A-4147-A177-3AD203B41FA5}">
                      <a16:colId xmlns:a16="http://schemas.microsoft.com/office/drawing/2014/main" val="2383620380"/>
                    </a:ext>
                  </a:extLst>
                </a:gridCol>
                <a:gridCol w="1400275">
                  <a:extLst>
                    <a:ext uri="{9D8B030D-6E8A-4147-A177-3AD203B41FA5}">
                      <a16:colId xmlns:a16="http://schemas.microsoft.com/office/drawing/2014/main" val="496693210"/>
                    </a:ext>
                  </a:extLst>
                </a:gridCol>
              </a:tblGrid>
              <a:tr h="370840">
                <a:tc>
                  <a:txBody>
                    <a:bodyPr/>
                    <a:lstStyle/>
                    <a:p>
                      <a:r>
                        <a:rPr lang="fi-FI" sz="1400" dirty="0">
                          <a:latin typeface="Calibri" panose="020F0502020204030204" pitchFamily="34" charset="0"/>
                          <a:cs typeface="Calibri" panose="020F0502020204030204" pitchFamily="34" charset="0"/>
                        </a:rPr>
                        <a:t>Mitä siltasopimus tekee?</a:t>
                      </a:r>
                    </a:p>
                  </a:txBody>
                  <a:tcPr/>
                </a:tc>
                <a:tc>
                  <a:txBody>
                    <a:bodyPr/>
                    <a:lstStyle/>
                    <a:p>
                      <a:r>
                        <a:rPr lang="fi-FI" sz="1400" dirty="0">
                          <a:latin typeface="Calibri" panose="020F0502020204030204" pitchFamily="34" charset="0"/>
                          <a:cs typeface="Calibri" panose="020F0502020204030204" pitchFamily="34" charset="0"/>
                        </a:rPr>
                        <a:t>Selvennys</a:t>
                      </a:r>
                    </a:p>
                  </a:txBody>
                  <a:tcPr/>
                </a:tc>
                <a:tc>
                  <a:txBody>
                    <a:bodyPr/>
                    <a:lstStyle/>
                    <a:p>
                      <a:r>
                        <a:rPr lang="fi-FI" sz="1400" dirty="0">
                          <a:latin typeface="Calibri" panose="020F0502020204030204" pitchFamily="34" charset="0"/>
                          <a:cs typeface="Calibri" panose="020F0502020204030204" pitchFamily="34" charset="0"/>
                        </a:rPr>
                        <a:t>Toteutuminen</a:t>
                      </a:r>
                    </a:p>
                  </a:txBody>
                  <a:tcPr/>
                </a:tc>
                <a:extLst>
                  <a:ext uri="{0D108BD9-81ED-4DB2-BD59-A6C34878D82A}">
                    <a16:rowId xmlns:a16="http://schemas.microsoft.com/office/drawing/2014/main" val="867150993"/>
                  </a:ext>
                </a:extLst>
              </a:tr>
              <a:tr h="370840">
                <a:tc>
                  <a:txBody>
                    <a:bodyPr/>
                    <a:lstStyle/>
                    <a:p>
                      <a:r>
                        <a:rPr lang="fi-FI" sz="1200" dirty="0">
                          <a:latin typeface="Calibri" panose="020F0502020204030204" pitchFamily="34" charset="0"/>
                          <a:cs typeface="Calibri" panose="020F0502020204030204" pitchFamily="34" charset="0"/>
                        </a:rPr>
                        <a:t>Perustelee</a:t>
                      </a:r>
                    </a:p>
                  </a:txBody>
                  <a:tcPr/>
                </a:tc>
                <a:tc>
                  <a:txBody>
                    <a:bodyPr/>
                    <a:lstStyle/>
                    <a:p>
                      <a:r>
                        <a:rPr lang="fi-FI" sz="1200" dirty="0">
                          <a:latin typeface="Calibri" panose="020F0502020204030204" pitchFamily="34" charset="0"/>
                          <a:cs typeface="Calibri" panose="020F0502020204030204" pitchFamily="34" charset="0"/>
                        </a:rPr>
                        <a:t>Toimii perusteluna tietyn teeman alle kuuluvien toimien rahoittamiseen ja uusiin avauksiin, kun teemat ja toimenpiteet on yhdessä rahoitukseen vaikuttavien tahojen kanssa tunnistettu ja tunnustettu. </a:t>
                      </a:r>
                      <a:r>
                        <a:rPr lang="fi-FI" sz="1200" dirty="0">
                          <a:latin typeface="Calibri" panose="020F0502020204030204" pitchFamily="34" charset="0"/>
                          <a:cs typeface="Calibri" panose="020F0502020204030204" pitchFamily="34" charset="0"/>
                          <a:sym typeface="Wingdings" panose="05000000000000000000" pitchFamily="2" charset="2"/>
                        </a:rPr>
                        <a:t></a:t>
                      </a:r>
                      <a:r>
                        <a:rPr lang="fi-FI" sz="1200" dirty="0">
                          <a:latin typeface="Calibri" panose="020F0502020204030204" pitchFamily="34" charset="0"/>
                          <a:cs typeface="Calibri" panose="020F0502020204030204" pitchFamily="34" charset="0"/>
                        </a:rPr>
                        <a:t> Johtaa lisärahoitukseen tai rahoituksen suuntaamiseen.</a:t>
                      </a:r>
                    </a:p>
                  </a:txBody>
                  <a:tcPr/>
                </a:tc>
                <a:tc>
                  <a:txBody>
                    <a:bodyPr/>
                    <a:lstStyle/>
                    <a:p>
                      <a:r>
                        <a:rPr lang="fi-FI" sz="1200" dirty="0">
                          <a:latin typeface="Calibri" panose="020F0502020204030204" pitchFamily="34" charset="0"/>
                          <a:cs typeface="Calibri" panose="020F0502020204030204" pitchFamily="34" charset="0"/>
                        </a:rPr>
                        <a:t>Osittain</a:t>
                      </a:r>
                    </a:p>
                  </a:txBody>
                  <a:tcPr/>
                </a:tc>
                <a:extLst>
                  <a:ext uri="{0D108BD9-81ED-4DB2-BD59-A6C34878D82A}">
                    <a16:rowId xmlns:a16="http://schemas.microsoft.com/office/drawing/2014/main" val="751602201"/>
                  </a:ext>
                </a:extLst>
              </a:tr>
              <a:tr h="370840">
                <a:tc>
                  <a:txBody>
                    <a:bodyPr/>
                    <a:lstStyle/>
                    <a:p>
                      <a:r>
                        <a:rPr lang="fi-FI" sz="1200" dirty="0">
                          <a:latin typeface="Calibri" panose="020F0502020204030204" pitchFamily="34" charset="0"/>
                          <a:cs typeface="Calibri" panose="020F0502020204030204" pitchFamily="34" charset="0"/>
                        </a:rPr>
                        <a:t>Kirkastaa</a:t>
                      </a:r>
                    </a:p>
                  </a:txBody>
                  <a:tcPr/>
                </a:tc>
                <a:tc>
                  <a:txBody>
                    <a:bodyPr/>
                    <a:lstStyle/>
                    <a:p>
                      <a:r>
                        <a:rPr lang="fi-FI" sz="1200" dirty="0">
                          <a:latin typeface="Calibri" panose="020F0502020204030204" pitchFamily="34" charset="0"/>
                          <a:cs typeface="Calibri" panose="020F0502020204030204" pitchFamily="34" charset="0"/>
                        </a:rPr>
                        <a:t>Selkeyttää tiettyyn haasteeseen liittyviä strategisia tavoitteita ja tekemisen tapoja, nostaa niitä paremmin esille suurista strategiaohjelmista. Tuo toimijakentän näkemyksen poliittisiin pöytiin ja tuo vakautta strategiseen kehittämiseen valtuustokausien ylitse. Tuo strategiat askeleen lähemmäs käytäntöä. </a:t>
                      </a:r>
                    </a:p>
                  </a:txBody>
                  <a:tcPr/>
                </a:tc>
                <a:tc>
                  <a:txBody>
                    <a:bodyPr/>
                    <a:lstStyle/>
                    <a:p>
                      <a:r>
                        <a:rPr lang="fi-FI" sz="1200" dirty="0">
                          <a:latin typeface="Calibri" panose="020F0502020204030204" pitchFamily="34" charset="0"/>
                          <a:cs typeface="Calibri" panose="020F0502020204030204" pitchFamily="34" charset="0"/>
                        </a:rPr>
                        <a:t>Osittain</a:t>
                      </a:r>
                    </a:p>
                  </a:txBody>
                  <a:tcPr/>
                </a:tc>
                <a:extLst>
                  <a:ext uri="{0D108BD9-81ED-4DB2-BD59-A6C34878D82A}">
                    <a16:rowId xmlns:a16="http://schemas.microsoft.com/office/drawing/2014/main" val="855352761"/>
                  </a:ext>
                </a:extLst>
              </a:tr>
              <a:tr h="370840">
                <a:tc>
                  <a:txBody>
                    <a:bodyPr/>
                    <a:lstStyle/>
                    <a:p>
                      <a:r>
                        <a:rPr lang="fi-FI" sz="1200" dirty="0">
                          <a:latin typeface="Calibri" panose="020F0502020204030204" pitchFamily="34" charset="0"/>
                          <a:cs typeface="Calibri" panose="020F0502020204030204" pitchFamily="34" charset="0"/>
                        </a:rPr>
                        <a:t>Kokoaa</a:t>
                      </a:r>
                    </a:p>
                  </a:txBody>
                  <a:tcPr/>
                </a:tc>
                <a:tc>
                  <a:txBody>
                    <a:bodyPr/>
                    <a:lstStyle/>
                    <a:p>
                      <a:r>
                        <a:rPr lang="fi-FI" sz="1200" dirty="0">
                          <a:latin typeface="Calibri" panose="020F0502020204030204" pitchFamily="34" charset="0"/>
                          <a:cs typeface="Calibri" panose="020F0502020204030204" pitchFamily="34" charset="0"/>
                        </a:rPr>
                        <a:t>Kokoaa yhteen, mitä alueella tehdään ja luo kokonaiskuvaa toiminnan kattavuudesta.</a:t>
                      </a:r>
                    </a:p>
                  </a:txBody>
                  <a:tcPr/>
                </a:tc>
                <a:tc>
                  <a:txBody>
                    <a:bodyPr/>
                    <a:lstStyle/>
                    <a:p>
                      <a:r>
                        <a:rPr lang="fi-FI" sz="1200" dirty="0">
                          <a:latin typeface="Calibri" panose="020F0502020204030204" pitchFamily="34" charset="0"/>
                          <a:cs typeface="Calibri" panose="020F0502020204030204" pitchFamily="34" charset="0"/>
                        </a:rPr>
                        <a:t>Hyvin</a:t>
                      </a:r>
                    </a:p>
                  </a:txBody>
                  <a:tcPr/>
                </a:tc>
                <a:extLst>
                  <a:ext uri="{0D108BD9-81ED-4DB2-BD59-A6C34878D82A}">
                    <a16:rowId xmlns:a16="http://schemas.microsoft.com/office/drawing/2014/main" val="648576343"/>
                  </a:ext>
                </a:extLst>
              </a:tr>
              <a:tr h="732760">
                <a:tc>
                  <a:txBody>
                    <a:bodyPr/>
                    <a:lstStyle/>
                    <a:p>
                      <a:r>
                        <a:rPr lang="fi-FI" sz="1200" dirty="0">
                          <a:latin typeface="Calibri" panose="020F0502020204030204" pitchFamily="34" charset="0"/>
                          <a:cs typeface="Calibri" panose="020F0502020204030204" pitchFamily="34" charset="0"/>
                        </a:rPr>
                        <a:t>Monitoroi</a:t>
                      </a:r>
                    </a:p>
                  </a:txBody>
                  <a:tcPr/>
                </a:tc>
                <a:tc>
                  <a:txBody>
                    <a:bodyPr/>
                    <a:lstStyle/>
                    <a:p>
                      <a:r>
                        <a:rPr lang="fi-FI" sz="1200" dirty="0">
                          <a:latin typeface="Calibri" panose="020F0502020204030204" pitchFamily="34" charset="0"/>
                          <a:cs typeface="Calibri" panose="020F0502020204030204" pitchFamily="34" charset="0"/>
                        </a:rPr>
                        <a:t>Seuraa toiminnan etenemistä, tavoitteiden saavuttamista ja yleisen tilanteen kehittymistä. Tarkastelee, mitä pirstaleisella hankerahoituksella saadaan aikaan, ja kuinka toiminnan jatkuvuus toteutuu. </a:t>
                      </a:r>
                    </a:p>
                  </a:txBody>
                  <a:tcPr/>
                </a:tc>
                <a:tc>
                  <a:txBody>
                    <a:bodyPr/>
                    <a:lstStyle/>
                    <a:p>
                      <a:r>
                        <a:rPr lang="fi-FI" sz="1200" dirty="0">
                          <a:latin typeface="Calibri" panose="020F0502020204030204" pitchFamily="34" charset="0"/>
                          <a:cs typeface="Calibri" panose="020F0502020204030204" pitchFamily="34" charset="0"/>
                        </a:rPr>
                        <a:t>Osittain </a:t>
                      </a:r>
                    </a:p>
                  </a:txBody>
                  <a:tcPr/>
                </a:tc>
                <a:extLst>
                  <a:ext uri="{0D108BD9-81ED-4DB2-BD59-A6C34878D82A}">
                    <a16:rowId xmlns:a16="http://schemas.microsoft.com/office/drawing/2014/main" val="241888652"/>
                  </a:ext>
                </a:extLst>
              </a:tr>
            </a:tbl>
          </a:graphicData>
        </a:graphic>
      </p:graphicFrame>
      <p:sp>
        <p:nvSpPr>
          <p:cNvPr id="6" name="Tekstiruutu 5">
            <a:extLst>
              <a:ext uri="{FF2B5EF4-FFF2-40B4-BE49-F238E27FC236}">
                <a16:creationId xmlns:a16="http://schemas.microsoft.com/office/drawing/2014/main" id="{27D19C99-0D54-4650-91A1-BF1D200B4B06}"/>
              </a:ext>
            </a:extLst>
          </p:cNvPr>
          <p:cNvSpPr txBox="1"/>
          <p:nvPr/>
        </p:nvSpPr>
        <p:spPr>
          <a:xfrm>
            <a:off x="882536" y="5538524"/>
            <a:ext cx="6959168" cy="738664"/>
          </a:xfrm>
          <a:prstGeom prst="rect">
            <a:avLst/>
          </a:prstGeom>
          <a:noFill/>
        </p:spPr>
        <p:txBody>
          <a:bodyPr wrap="square" rtlCol="0">
            <a:spAutoFit/>
          </a:bodyPr>
          <a:lstStyle/>
          <a:p>
            <a:r>
              <a:rPr lang="fi-FI" sz="1400" dirty="0"/>
              <a:t>Taulukossa kuvattuna, mitä ja miten siltasopimus </a:t>
            </a:r>
            <a:r>
              <a:rPr lang="fi-FI" sz="1400" i="1" u="sng" dirty="0"/>
              <a:t>ideaalitilanteessa</a:t>
            </a:r>
            <a:r>
              <a:rPr lang="fi-FI" sz="1400" dirty="0"/>
              <a:t> hyödyttää aluekehitystä. Lisäksi arvio siitä, miten tämä tällä hetkellä toteutuu (Hyvin – osittain – ei toteudu)</a:t>
            </a:r>
          </a:p>
        </p:txBody>
      </p:sp>
      <p:sp>
        <p:nvSpPr>
          <p:cNvPr id="7" name="Tekstiruutu 6">
            <a:extLst>
              <a:ext uri="{FF2B5EF4-FFF2-40B4-BE49-F238E27FC236}">
                <a16:creationId xmlns:a16="http://schemas.microsoft.com/office/drawing/2014/main" id="{8EC3BF77-8B7E-4F19-99AB-F9ABD597D607}"/>
              </a:ext>
            </a:extLst>
          </p:cNvPr>
          <p:cNvSpPr txBox="1"/>
          <p:nvPr/>
        </p:nvSpPr>
        <p:spPr>
          <a:xfrm rot="5400000">
            <a:off x="809669" y="3498563"/>
            <a:ext cx="3088182" cy="369332"/>
          </a:xfrm>
          <a:prstGeom prst="rect">
            <a:avLst/>
          </a:prstGeom>
          <a:solidFill>
            <a:schemeClr val="accent3">
              <a:lumMod val="20000"/>
              <a:lumOff val="80000"/>
            </a:schemeClr>
          </a:solidFill>
          <a:ln w="19050">
            <a:noFill/>
          </a:ln>
        </p:spPr>
        <p:txBody>
          <a:bodyPr wrap="square" rtlCol="0">
            <a:spAutoFit/>
          </a:bodyPr>
          <a:lstStyle/>
          <a:p>
            <a:pPr algn="ctr"/>
            <a:r>
              <a:rPr lang="fi-FI" dirty="0"/>
              <a:t>Viestii</a:t>
            </a:r>
          </a:p>
        </p:txBody>
      </p:sp>
      <p:sp>
        <p:nvSpPr>
          <p:cNvPr id="8" name="Ellipsi 7">
            <a:extLst>
              <a:ext uri="{FF2B5EF4-FFF2-40B4-BE49-F238E27FC236}">
                <a16:creationId xmlns:a16="http://schemas.microsoft.com/office/drawing/2014/main" id="{EDA7E9BE-F9FC-485A-BBE3-9C27AB0443DD}"/>
              </a:ext>
            </a:extLst>
          </p:cNvPr>
          <p:cNvSpPr/>
          <p:nvPr/>
        </p:nvSpPr>
        <p:spPr>
          <a:xfrm>
            <a:off x="7822292" y="2186727"/>
            <a:ext cx="144016" cy="14401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9" name="Ellipsi 8">
            <a:extLst>
              <a:ext uri="{FF2B5EF4-FFF2-40B4-BE49-F238E27FC236}">
                <a16:creationId xmlns:a16="http://schemas.microsoft.com/office/drawing/2014/main" id="{1735AA15-081E-4E30-890C-FC3F2B684F1B}"/>
              </a:ext>
            </a:extLst>
          </p:cNvPr>
          <p:cNvSpPr/>
          <p:nvPr/>
        </p:nvSpPr>
        <p:spPr>
          <a:xfrm>
            <a:off x="7848791" y="3002644"/>
            <a:ext cx="144016" cy="14401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10" name="Ellipsi 9">
            <a:extLst>
              <a:ext uri="{FF2B5EF4-FFF2-40B4-BE49-F238E27FC236}">
                <a16:creationId xmlns:a16="http://schemas.microsoft.com/office/drawing/2014/main" id="{30D5B84C-A80D-4D7E-8957-B635C8A4CDE4}"/>
              </a:ext>
            </a:extLst>
          </p:cNvPr>
          <p:cNvSpPr/>
          <p:nvPr/>
        </p:nvSpPr>
        <p:spPr>
          <a:xfrm>
            <a:off x="7697688" y="4006453"/>
            <a:ext cx="144016" cy="14401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i-FI"/>
          </a:p>
        </p:txBody>
      </p:sp>
      <p:sp>
        <p:nvSpPr>
          <p:cNvPr id="11" name="Ellipsi 10">
            <a:extLst>
              <a:ext uri="{FF2B5EF4-FFF2-40B4-BE49-F238E27FC236}">
                <a16:creationId xmlns:a16="http://schemas.microsoft.com/office/drawing/2014/main" id="{DD6C42F2-C8E7-4F00-AE13-5DEC29A4FEE7}"/>
              </a:ext>
            </a:extLst>
          </p:cNvPr>
          <p:cNvSpPr/>
          <p:nvPr/>
        </p:nvSpPr>
        <p:spPr>
          <a:xfrm>
            <a:off x="7813917" y="4455250"/>
            <a:ext cx="144016" cy="14401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a:p>
        </p:txBody>
      </p:sp>
      <p:sp>
        <p:nvSpPr>
          <p:cNvPr id="12" name="Ellipsi 11">
            <a:extLst>
              <a:ext uri="{FF2B5EF4-FFF2-40B4-BE49-F238E27FC236}">
                <a16:creationId xmlns:a16="http://schemas.microsoft.com/office/drawing/2014/main" id="{0B6A3F82-2EAF-4CB6-9F37-6E48B6E9858C}"/>
              </a:ext>
            </a:extLst>
          </p:cNvPr>
          <p:cNvSpPr/>
          <p:nvPr/>
        </p:nvSpPr>
        <p:spPr>
          <a:xfrm>
            <a:off x="2281752" y="4091999"/>
            <a:ext cx="144016" cy="14401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i-FI" dirty="0"/>
          </a:p>
        </p:txBody>
      </p:sp>
    </p:spTree>
    <p:extLst>
      <p:ext uri="{BB962C8B-B14F-4D97-AF65-F5344CB8AC3E}">
        <p14:creationId xmlns:p14="http://schemas.microsoft.com/office/powerpoint/2010/main" val="2284437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042EEF7-9B62-4C5F-8BBC-B1349817C747}"/>
              </a:ext>
            </a:extLst>
          </p:cNvPr>
          <p:cNvSpPr>
            <a:spLocks noGrp="1"/>
          </p:cNvSpPr>
          <p:nvPr>
            <p:ph type="title"/>
          </p:nvPr>
        </p:nvSpPr>
        <p:spPr/>
        <p:txBody>
          <a:bodyPr>
            <a:noAutofit/>
          </a:bodyPr>
          <a:lstStyle/>
          <a:p>
            <a:r>
              <a:rPr lang="fi-FI" sz="2800" dirty="0"/>
              <a:t>Siltasopimuksen vaikuttavuuden mekanismien arviointi ja toteutuminen</a:t>
            </a:r>
          </a:p>
        </p:txBody>
      </p:sp>
      <p:sp>
        <p:nvSpPr>
          <p:cNvPr id="3" name="Sisällön paikkamerkki 2">
            <a:extLst>
              <a:ext uri="{FF2B5EF4-FFF2-40B4-BE49-F238E27FC236}">
                <a16:creationId xmlns:a16="http://schemas.microsoft.com/office/drawing/2014/main" id="{0AB35DF8-BB24-4048-B10D-27D21B49C318}"/>
              </a:ext>
            </a:extLst>
          </p:cNvPr>
          <p:cNvSpPr>
            <a:spLocks noGrp="1"/>
          </p:cNvSpPr>
          <p:nvPr>
            <p:ph sz="half" idx="1"/>
          </p:nvPr>
        </p:nvSpPr>
        <p:spPr>
          <a:xfrm>
            <a:off x="925200" y="1600200"/>
            <a:ext cx="3733200" cy="4133056"/>
          </a:xfrm>
          <a:solidFill>
            <a:schemeClr val="accent3">
              <a:lumMod val="20000"/>
              <a:lumOff val="80000"/>
            </a:schemeClr>
          </a:solidFill>
        </p:spPr>
        <p:txBody>
          <a:bodyPr>
            <a:normAutofit lnSpcReduction="10000"/>
          </a:bodyPr>
          <a:lstStyle/>
          <a:p>
            <a:pPr marL="0" indent="0">
              <a:buNone/>
            </a:pPr>
            <a:r>
              <a:rPr lang="fi-FI" sz="1400" b="1" dirty="0">
                <a:latin typeface="Calibri" panose="020F0502020204030204" pitchFamily="34" charset="0"/>
                <a:cs typeface="Calibri" panose="020F0502020204030204" pitchFamily="34" charset="0"/>
              </a:rPr>
              <a:t>Perustelee: Toteutuu osittain</a:t>
            </a:r>
          </a:p>
          <a:p>
            <a:pPr marL="0" indent="0">
              <a:buNone/>
            </a:pPr>
            <a:r>
              <a:rPr lang="fi-FI" sz="1400" dirty="0">
                <a:latin typeface="Calibri" panose="020F0502020204030204" pitchFamily="34" charset="0"/>
                <a:cs typeface="Calibri" panose="020F0502020204030204" pitchFamily="34" charset="0"/>
              </a:rPr>
              <a:t>+   Siltasopimus tiivistää Pirkanmaan osaajahaasteen ja nostaa esille strategisesti oleelliset kärkialat, joilla osaajapula vaikuttaa eniten </a:t>
            </a:r>
          </a:p>
          <a:p>
            <a:pPr marL="0" indent="0">
              <a:buNone/>
            </a:pPr>
            <a:r>
              <a:rPr lang="fi-FI" sz="1400" dirty="0">
                <a:latin typeface="Calibri" panose="020F0502020204030204" pitchFamily="34" charset="0"/>
                <a:cs typeface="Calibri" panose="020F0502020204030204" pitchFamily="34" charset="0"/>
              </a:rPr>
              <a:t>+   On toiminut lisäperusteluna rahoituksen myöntämiselle, suuntaamiselle ja tuonut lisärahoitusta alueelle </a:t>
            </a:r>
          </a:p>
          <a:p>
            <a:pPr>
              <a:buFontTx/>
              <a:buChar char="-"/>
            </a:pPr>
            <a:r>
              <a:rPr lang="fi-FI" sz="1400" dirty="0">
                <a:latin typeface="Calibri" panose="020F0502020204030204" pitchFamily="34" charset="0"/>
                <a:cs typeface="Calibri" panose="020F0502020204030204" pitchFamily="34" charset="0"/>
              </a:rPr>
              <a:t>Ei näy vielä kovinkaan monissa rahoituspäätöksissä puoltavana tekijänä</a:t>
            </a:r>
          </a:p>
          <a:p>
            <a:pPr marL="0" indent="0">
              <a:buNone/>
            </a:pPr>
            <a:endParaRPr lang="fi-FI" sz="1400" dirty="0">
              <a:latin typeface="Calibri" panose="020F0502020204030204" pitchFamily="34" charset="0"/>
              <a:cs typeface="Calibri" panose="020F0502020204030204" pitchFamily="34" charset="0"/>
            </a:endParaRPr>
          </a:p>
          <a:p>
            <a:r>
              <a:rPr lang="fi-FI" sz="1400" i="1" dirty="0">
                <a:latin typeface="Calibri" panose="020F0502020204030204" pitchFamily="34" charset="0"/>
                <a:cs typeface="Calibri" panose="020F0502020204030204" pitchFamily="34" charset="0"/>
              </a:rPr>
              <a:t>Jatkoseurannassa selvitetään: Ovatko hankkeita suunnitelleet ja rahoitusta hakeneet tahot ottaneet siltasopimusta erikseen huomioon hakemusta kirjoitettaessa? Nähdäänkö siltasopimus perusteluna, jolla voisi tuoda lisäarvoa hakemukselle ja näin edesauttaa rahoituksen saamista?</a:t>
            </a:r>
          </a:p>
          <a:p>
            <a:pPr marL="0" indent="0">
              <a:buNone/>
            </a:pPr>
            <a:endParaRPr lang="fi-FI" sz="1400" dirty="0"/>
          </a:p>
        </p:txBody>
      </p:sp>
      <p:sp>
        <p:nvSpPr>
          <p:cNvPr id="4" name="Sisällön paikkamerkki 3">
            <a:extLst>
              <a:ext uri="{FF2B5EF4-FFF2-40B4-BE49-F238E27FC236}">
                <a16:creationId xmlns:a16="http://schemas.microsoft.com/office/drawing/2014/main" id="{D46AB2B8-5B21-46F8-A855-4A62ECA52436}"/>
              </a:ext>
            </a:extLst>
          </p:cNvPr>
          <p:cNvSpPr>
            <a:spLocks noGrp="1"/>
          </p:cNvSpPr>
          <p:nvPr>
            <p:ph sz="half" idx="2"/>
          </p:nvPr>
        </p:nvSpPr>
        <p:spPr>
          <a:xfrm>
            <a:off x="4813200" y="1600201"/>
            <a:ext cx="3733200" cy="3484984"/>
          </a:xfrm>
          <a:solidFill>
            <a:schemeClr val="accent3">
              <a:lumMod val="20000"/>
              <a:lumOff val="80000"/>
            </a:schemeClr>
          </a:solidFill>
        </p:spPr>
        <p:txBody>
          <a:bodyPr>
            <a:normAutofit lnSpcReduction="10000"/>
          </a:bodyPr>
          <a:lstStyle/>
          <a:p>
            <a:pPr marL="0" indent="0">
              <a:buNone/>
            </a:pPr>
            <a:r>
              <a:rPr lang="fi-FI" sz="1400" b="1" dirty="0">
                <a:latin typeface="Calibri" panose="020F0502020204030204" pitchFamily="34" charset="0"/>
                <a:cs typeface="Calibri" panose="020F0502020204030204" pitchFamily="34" charset="0"/>
              </a:rPr>
              <a:t>Kirkastaa: Toteutuu osittain</a:t>
            </a:r>
          </a:p>
          <a:p>
            <a:pPr marL="0" indent="0">
              <a:buNone/>
            </a:pPr>
            <a:r>
              <a:rPr lang="fi-FI" sz="1400" dirty="0">
                <a:latin typeface="Calibri" panose="020F0502020204030204" pitchFamily="34" charset="0"/>
                <a:cs typeface="Calibri" panose="020F0502020204030204" pitchFamily="34" charset="0"/>
              </a:rPr>
              <a:t>+    Kokoaa tärkeäksi määritellyt teemat ja    liittää osaksi kansallisia ohjelmia ja strategioita</a:t>
            </a:r>
          </a:p>
          <a:p>
            <a:pPr marL="0" indent="0">
              <a:buNone/>
            </a:pPr>
            <a:r>
              <a:rPr lang="fi-FI" sz="1400" dirty="0">
                <a:latin typeface="Calibri" panose="020F0502020204030204" pitchFamily="34" charset="0"/>
                <a:cs typeface="Calibri" panose="020F0502020204030204" pitchFamily="34" charset="0"/>
              </a:rPr>
              <a:t>+    Toimii positiivisen rakennemuutoksen haasteen ratkaisuja kokoavana sateenvarjona. Normaalisti nämä osaajapulaketjuun vaikuttavat asiat ovat hajallaan strategian eri osioissa. </a:t>
            </a:r>
          </a:p>
          <a:p>
            <a:pPr marL="0" indent="0">
              <a:buNone/>
            </a:pPr>
            <a:r>
              <a:rPr lang="fi-FI" sz="1400" dirty="0">
                <a:latin typeface="Calibri" panose="020F0502020204030204" pitchFamily="34" charset="0"/>
                <a:cs typeface="Calibri" panose="020F0502020204030204" pitchFamily="34" charset="0"/>
              </a:rPr>
              <a:t>+    Tuo strategioiden tavoitteita askeleen lähemmäs käytännön toteutusta</a:t>
            </a:r>
          </a:p>
          <a:p>
            <a:pPr>
              <a:buFontTx/>
              <a:buChar char="-"/>
            </a:pPr>
            <a:r>
              <a:rPr lang="fi-FI" sz="1400" dirty="0">
                <a:latin typeface="Calibri" panose="020F0502020204030204" pitchFamily="34" charset="0"/>
                <a:cs typeface="Calibri" panose="020F0502020204030204" pitchFamily="34" charset="0"/>
              </a:rPr>
              <a:t>On edelleen melko laaja. Pirkanmaalla ei myöskään ole selkeää kärkialaa, jolla ongelma erityisesti näkyisi, mikä hankaloittaa tarkasti kohdistettujen toimenpiteiden määrittelyä</a:t>
            </a:r>
          </a:p>
          <a:p>
            <a:pPr>
              <a:buFontTx/>
              <a:buChar char="-"/>
            </a:pPr>
            <a:r>
              <a:rPr lang="fi-FI" sz="1400" dirty="0">
                <a:latin typeface="Calibri" panose="020F0502020204030204" pitchFamily="34" charset="0"/>
                <a:cs typeface="Calibri" panose="020F0502020204030204" pitchFamily="34" charset="0"/>
              </a:rPr>
              <a:t>Toimenpiteet ovat hieman erimitallisia (strategisuus vs. käytännön läheisyys)</a:t>
            </a:r>
          </a:p>
        </p:txBody>
      </p:sp>
    </p:spTree>
    <p:extLst>
      <p:ext uri="{BB962C8B-B14F-4D97-AF65-F5344CB8AC3E}">
        <p14:creationId xmlns:p14="http://schemas.microsoft.com/office/powerpoint/2010/main" val="383718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5D8FA52-321E-44F8-89EF-E39DB790EE13}"/>
              </a:ext>
            </a:extLst>
          </p:cNvPr>
          <p:cNvSpPr>
            <a:spLocks noGrp="1"/>
          </p:cNvSpPr>
          <p:nvPr>
            <p:ph type="title"/>
          </p:nvPr>
        </p:nvSpPr>
        <p:spPr/>
        <p:txBody>
          <a:bodyPr>
            <a:noAutofit/>
          </a:bodyPr>
          <a:lstStyle/>
          <a:p>
            <a:r>
              <a:rPr lang="fi-FI" sz="2800" dirty="0"/>
              <a:t>Siltasopimuksen vaikuttavuuden mekanismien arviointi ja toteutuminen</a:t>
            </a:r>
          </a:p>
        </p:txBody>
      </p:sp>
      <p:sp>
        <p:nvSpPr>
          <p:cNvPr id="3" name="Sisällön paikkamerkki 2">
            <a:extLst>
              <a:ext uri="{FF2B5EF4-FFF2-40B4-BE49-F238E27FC236}">
                <a16:creationId xmlns:a16="http://schemas.microsoft.com/office/drawing/2014/main" id="{AF6CB3C0-C733-486F-ABE4-02F529A445FC}"/>
              </a:ext>
            </a:extLst>
          </p:cNvPr>
          <p:cNvSpPr>
            <a:spLocks noGrp="1"/>
          </p:cNvSpPr>
          <p:nvPr>
            <p:ph sz="half" idx="1"/>
          </p:nvPr>
        </p:nvSpPr>
        <p:spPr>
          <a:xfrm>
            <a:off x="925200" y="1600200"/>
            <a:ext cx="3733200" cy="5069160"/>
          </a:xfrm>
          <a:solidFill>
            <a:schemeClr val="accent4">
              <a:lumMod val="20000"/>
              <a:lumOff val="80000"/>
            </a:schemeClr>
          </a:solidFill>
        </p:spPr>
        <p:txBody>
          <a:bodyPr>
            <a:normAutofit fontScale="92500" lnSpcReduction="20000"/>
          </a:bodyPr>
          <a:lstStyle/>
          <a:p>
            <a:pPr marL="0" indent="0">
              <a:buNone/>
            </a:pPr>
            <a:r>
              <a:rPr lang="fi-FI" sz="1700" b="1" dirty="0">
                <a:latin typeface="Calibri" panose="020F0502020204030204" pitchFamily="34" charset="0"/>
                <a:cs typeface="Calibri" panose="020F0502020204030204" pitchFamily="34" charset="0"/>
              </a:rPr>
              <a:t>Kokoaa: Hyvin</a:t>
            </a:r>
          </a:p>
          <a:p>
            <a:pPr marL="0" indent="0">
              <a:buNone/>
            </a:pPr>
            <a:r>
              <a:rPr lang="fi-FI" sz="1600" dirty="0">
                <a:latin typeface="Calibri" panose="020F0502020204030204" pitchFamily="34" charset="0"/>
                <a:cs typeface="Calibri" panose="020F0502020204030204" pitchFamily="34" charset="0"/>
              </a:rPr>
              <a:t>+ </a:t>
            </a:r>
            <a:r>
              <a:rPr lang="fi-FI" sz="1500" dirty="0">
                <a:latin typeface="Calibri" panose="020F0502020204030204" pitchFamily="34" charset="0"/>
                <a:cs typeface="Calibri" panose="020F0502020204030204" pitchFamily="34" charset="0"/>
              </a:rPr>
              <a:t>On osaajapulahaasteen kannalta kattava kokoelma erilaisia tarpeellisia toimenpiteitä</a:t>
            </a:r>
          </a:p>
          <a:p>
            <a:pPr marL="0" indent="0">
              <a:buNone/>
            </a:pPr>
            <a:r>
              <a:rPr lang="fi-FI" sz="1500" dirty="0">
                <a:latin typeface="Calibri" panose="020F0502020204030204" pitchFamily="34" charset="0"/>
                <a:cs typeface="Calibri" panose="020F0502020204030204" pitchFamily="34" charset="0"/>
              </a:rPr>
              <a:t>+ Kokoaa horisontaalisesti ja vertikaalisesti eri tasoilla vaikuttavia toimenpiteitä: </a:t>
            </a:r>
          </a:p>
          <a:p>
            <a:pPr lvl="1"/>
            <a:r>
              <a:rPr lang="fi-FI" sz="1200" dirty="0">
                <a:latin typeface="Calibri" panose="020F0502020204030204" pitchFamily="34" charset="0"/>
                <a:cs typeface="Calibri" panose="020F0502020204030204" pitchFamily="34" charset="0"/>
              </a:rPr>
              <a:t>Kehittää suoria ratkaisuja (pilotit, kokeilut, uudet koulutukset, olemassa olevien koulutusten uudistaminen)</a:t>
            </a:r>
          </a:p>
          <a:p>
            <a:pPr lvl="1"/>
            <a:r>
              <a:rPr lang="fi-FI" sz="1200" dirty="0">
                <a:latin typeface="Calibri" panose="020F0502020204030204" pitchFamily="34" charset="0"/>
                <a:cs typeface="Calibri" panose="020F0502020204030204" pitchFamily="34" charset="0"/>
              </a:rPr>
              <a:t>Kehittää uusia toimintamalleja ja uudistaa koulutusta sekä osaamista laajemmalla kuin ala- tai oppilaitoskohtaisella tasolla</a:t>
            </a:r>
          </a:p>
          <a:p>
            <a:pPr lvl="1"/>
            <a:r>
              <a:rPr lang="fi-FI" sz="1200" dirty="0">
                <a:latin typeface="Calibri" panose="020F0502020204030204" pitchFamily="34" charset="0"/>
                <a:cs typeface="Calibri" panose="020F0502020204030204" pitchFamily="34" charset="0"/>
              </a:rPr>
              <a:t>Kehittää toimijoiden osaamista ja toimintaekosysteemiä</a:t>
            </a:r>
          </a:p>
          <a:p>
            <a:pPr lvl="1"/>
            <a:r>
              <a:rPr lang="fi-FI" sz="1200" dirty="0">
                <a:latin typeface="Calibri" panose="020F0502020204030204" pitchFamily="34" charset="0"/>
                <a:cs typeface="Calibri" panose="020F0502020204030204" pitchFamily="34" charset="0"/>
              </a:rPr>
              <a:t>Toimenpiteet ovat myös monia aloja poikkileikkaavia ja tulevaisuuteen suuntaavia (digitalisaatio, kiertotalous ja kestävä kehitys)</a:t>
            </a:r>
          </a:p>
          <a:p>
            <a:pPr lvl="1"/>
            <a:r>
              <a:rPr lang="fi-FI" sz="1200" dirty="0">
                <a:latin typeface="Calibri" panose="020F0502020204030204" pitchFamily="34" charset="0"/>
                <a:cs typeface="Calibri" panose="020F0502020204030204" pitchFamily="34" charset="0"/>
              </a:rPr>
              <a:t>Myös isompia kehityshankkeita, joiden alla erilaisia akuuttien tarpeiden osaamispilotteja toteutetaan (Esim. Jatkuvan oppimisen ekosysteemin kehittäminen: takaa jatkuvuutta ja opitun hyödyntämistä myös jatkossa) </a:t>
            </a:r>
          </a:p>
          <a:p>
            <a:pPr>
              <a:buFontTx/>
              <a:buChar char="-"/>
            </a:pPr>
            <a:r>
              <a:rPr lang="fi-FI" sz="1500" dirty="0">
                <a:latin typeface="Calibri" panose="020F0502020204030204" pitchFamily="34" charset="0"/>
                <a:cs typeface="Calibri" panose="020F0502020204030204" pitchFamily="34" charset="0"/>
              </a:rPr>
              <a:t>Ei kokoa kaikkea alueella näissä teemoissa tapahtuvaa toimintaa samaan sopimukseen, joten ei toimi kuitenkaan ns. alueen toiminnan kattavana esittelynä </a:t>
            </a:r>
          </a:p>
          <a:p>
            <a:pPr>
              <a:buFontTx/>
              <a:buChar char="-"/>
            </a:pPr>
            <a:r>
              <a:rPr lang="fi-FI" sz="1500" dirty="0">
                <a:latin typeface="Calibri" panose="020F0502020204030204" pitchFamily="34" charset="0"/>
                <a:cs typeface="Calibri" panose="020F0502020204030204" pitchFamily="34" charset="0"/>
              </a:rPr>
              <a:t>Ei huomioi kaikkia osaamisketjuun vaikuttavia tekijöitä (ja ratkaisuja), kuten alojen palkkaus tai asenteet. (Toisaalta näihin vaikuttamiseen ei myöskään ole olemassa ohjelmia tai rahoitusinstrumentteja)</a:t>
            </a:r>
          </a:p>
          <a:p>
            <a:pPr marL="252000" lvl="1" indent="0">
              <a:buNone/>
            </a:pPr>
            <a:endParaRPr lang="fi-FI" sz="1200" dirty="0">
              <a:latin typeface="Calibri" panose="020F0502020204030204" pitchFamily="34" charset="0"/>
              <a:cs typeface="Calibri" panose="020F0502020204030204" pitchFamily="34" charset="0"/>
            </a:endParaRPr>
          </a:p>
          <a:p>
            <a:pPr lvl="1"/>
            <a:endParaRPr lang="fi-FI" sz="1200" dirty="0"/>
          </a:p>
        </p:txBody>
      </p:sp>
      <p:sp>
        <p:nvSpPr>
          <p:cNvPr id="4" name="Sisällön paikkamerkki 3">
            <a:extLst>
              <a:ext uri="{FF2B5EF4-FFF2-40B4-BE49-F238E27FC236}">
                <a16:creationId xmlns:a16="http://schemas.microsoft.com/office/drawing/2014/main" id="{43C9E2D0-6838-4A45-B81E-012E383794D2}"/>
              </a:ext>
            </a:extLst>
          </p:cNvPr>
          <p:cNvSpPr>
            <a:spLocks noGrp="1"/>
          </p:cNvSpPr>
          <p:nvPr>
            <p:ph sz="half" idx="2"/>
          </p:nvPr>
        </p:nvSpPr>
        <p:spPr>
          <a:xfrm>
            <a:off x="4813200" y="1600201"/>
            <a:ext cx="3733200" cy="2548880"/>
          </a:xfrm>
          <a:solidFill>
            <a:schemeClr val="accent3">
              <a:lumMod val="20000"/>
              <a:lumOff val="80000"/>
            </a:schemeClr>
          </a:solidFill>
        </p:spPr>
        <p:txBody>
          <a:bodyPr>
            <a:normAutofit/>
          </a:bodyPr>
          <a:lstStyle/>
          <a:p>
            <a:pPr marL="0" indent="0">
              <a:buNone/>
            </a:pPr>
            <a:r>
              <a:rPr lang="fi-FI" sz="1600" b="1" dirty="0">
                <a:latin typeface="Calibri" panose="020F0502020204030204" pitchFamily="34" charset="0"/>
                <a:cs typeface="Calibri" panose="020F0502020204030204" pitchFamily="34" charset="0"/>
              </a:rPr>
              <a:t>Monitoroi: Osittain</a:t>
            </a:r>
          </a:p>
          <a:p>
            <a:pPr marL="0" indent="0">
              <a:buNone/>
            </a:pPr>
            <a:r>
              <a:rPr lang="fi-FI" sz="1400" dirty="0">
                <a:latin typeface="Calibri" panose="020F0502020204030204" pitchFamily="34" charset="0"/>
                <a:cs typeface="Calibri" panose="020F0502020204030204" pitchFamily="34" charset="0"/>
              </a:rPr>
              <a:t>+ Seurantaa on tehty koko sopimuksen ajan </a:t>
            </a:r>
          </a:p>
          <a:p>
            <a:pPr marL="0" indent="0">
              <a:buNone/>
            </a:pPr>
            <a:r>
              <a:rPr lang="fi-FI" sz="1400" dirty="0">
                <a:latin typeface="Calibri" panose="020F0502020204030204" pitchFamily="34" charset="0"/>
                <a:cs typeface="Calibri" panose="020F0502020204030204" pitchFamily="34" charset="0"/>
              </a:rPr>
              <a:t>+ AIKO-hankkeella saadaan tarkennettu kuva</a:t>
            </a:r>
          </a:p>
          <a:p>
            <a:pPr>
              <a:buFontTx/>
              <a:buChar char="-"/>
            </a:pPr>
            <a:r>
              <a:rPr lang="fi-FI" sz="1400" dirty="0">
                <a:latin typeface="Calibri" panose="020F0502020204030204" pitchFamily="34" charset="0"/>
                <a:cs typeface="Calibri" panose="020F0502020204030204" pitchFamily="34" charset="0"/>
              </a:rPr>
              <a:t>Pitäisi olla pidempi, jotta todelliset tulokset voisi saada esille </a:t>
            </a:r>
          </a:p>
          <a:p>
            <a:pPr>
              <a:buFontTx/>
              <a:buChar char="-"/>
            </a:pPr>
            <a:r>
              <a:rPr lang="fi-FI" sz="1400" dirty="0">
                <a:latin typeface="Calibri" panose="020F0502020204030204" pitchFamily="34" charset="0"/>
                <a:cs typeface="Calibri" panose="020F0502020204030204" pitchFamily="34" charset="0"/>
              </a:rPr>
              <a:t>Alkukartoitusta toimenpiteistä ja lähtötilanteesta ei ole systemaattisesti tehty</a:t>
            </a:r>
          </a:p>
          <a:p>
            <a:pPr>
              <a:buFontTx/>
              <a:buChar char="-"/>
            </a:pPr>
            <a:r>
              <a:rPr lang="fi-FI" sz="1400" dirty="0">
                <a:latin typeface="Calibri" panose="020F0502020204030204" pitchFamily="34" charset="0"/>
                <a:cs typeface="Calibri" panose="020F0502020204030204" pitchFamily="34" charset="0"/>
              </a:rPr>
              <a:t>Siltasopimukselle itselleen ei ole määritelty tavoitteita</a:t>
            </a:r>
          </a:p>
          <a:p>
            <a:pPr>
              <a:buFontTx/>
              <a:buChar char="-"/>
            </a:pPr>
            <a:r>
              <a:rPr lang="fi-FI" sz="1400" dirty="0">
                <a:latin typeface="Calibri" panose="020F0502020204030204" pitchFamily="34" charset="0"/>
                <a:cs typeface="Calibri" panose="020F0502020204030204" pitchFamily="34" charset="0"/>
              </a:rPr>
              <a:t>Mittaristoa ei ole mietitty alussa</a:t>
            </a:r>
          </a:p>
        </p:txBody>
      </p:sp>
      <p:sp>
        <p:nvSpPr>
          <p:cNvPr id="5" name="Tekstiruutu 4">
            <a:extLst>
              <a:ext uri="{FF2B5EF4-FFF2-40B4-BE49-F238E27FC236}">
                <a16:creationId xmlns:a16="http://schemas.microsoft.com/office/drawing/2014/main" id="{E8AF4EC5-562E-4DA5-84D7-4FB8C92A9F9A}"/>
              </a:ext>
            </a:extLst>
          </p:cNvPr>
          <p:cNvSpPr txBox="1"/>
          <p:nvPr/>
        </p:nvSpPr>
        <p:spPr>
          <a:xfrm>
            <a:off x="4831200" y="4289006"/>
            <a:ext cx="3733200" cy="2092881"/>
          </a:xfrm>
          <a:prstGeom prst="rect">
            <a:avLst/>
          </a:prstGeom>
          <a:solidFill>
            <a:schemeClr val="accent3">
              <a:lumMod val="20000"/>
              <a:lumOff val="80000"/>
            </a:schemeClr>
          </a:solidFill>
        </p:spPr>
        <p:txBody>
          <a:bodyPr wrap="square" rtlCol="0">
            <a:spAutoFit/>
          </a:bodyPr>
          <a:lstStyle/>
          <a:p>
            <a:r>
              <a:rPr lang="fi-FI" sz="1600" b="1" dirty="0">
                <a:latin typeface="Calibri" panose="020F0502020204030204" pitchFamily="34" charset="0"/>
                <a:cs typeface="Calibri" panose="020F0502020204030204" pitchFamily="34" charset="0"/>
              </a:rPr>
              <a:t>Viestii: Osittain</a:t>
            </a:r>
          </a:p>
          <a:p>
            <a:r>
              <a:rPr lang="fi-FI" sz="1600" dirty="0">
                <a:latin typeface="Calibri" panose="020F0502020204030204" pitchFamily="34" charset="0"/>
                <a:cs typeface="Calibri" panose="020F0502020204030204" pitchFamily="34" charset="0"/>
              </a:rPr>
              <a:t>+ </a:t>
            </a:r>
            <a:r>
              <a:rPr lang="fi-FI" sz="1400" dirty="0">
                <a:latin typeface="Calibri" panose="020F0502020204030204" pitchFamily="34" charset="0"/>
                <a:cs typeface="Calibri" panose="020F0502020204030204" pitchFamily="34" charset="0"/>
              </a:rPr>
              <a:t>Toiminut strategian ja Pirkanmaan yhteisen näkökulman viestimisessä valtiotasolle</a:t>
            </a:r>
          </a:p>
          <a:p>
            <a:r>
              <a:rPr lang="fi-FI" sz="1400" dirty="0">
                <a:latin typeface="Calibri" panose="020F0502020204030204" pitchFamily="34" charset="0"/>
                <a:cs typeface="Calibri" panose="020F0502020204030204" pitchFamily="34" charset="0"/>
              </a:rPr>
              <a:t>+/- Ohjaa osittain myös uusien avausten tekemistä, kun näyttää, mitä jo tehdään tietyssä teemassa ja mitä katveita on</a:t>
            </a:r>
          </a:p>
          <a:p>
            <a:pPr marL="285750" indent="-285750">
              <a:buFontTx/>
              <a:buChar char="-"/>
            </a:pPr>
            <a:r>
              <a:rPr lang="fi-FI" sz="1400" dirty="0">
                <a:latin typeface="Calibri" panose="020F0502020204030204" pitchFamily="34" charset="0"/>
                <a:cs typeface="Calibri" panose="020F0502020204030204" pitchFamily="34" charset="0"/>
              </a:rPr>
              <a:t>Ei ole yleisesti tiedossa, mistä on kyse</a:t>
            </a:r>
          </a:p>
          <a:p>
            <a:pPr marL="285750" indent="-285750">
              <a:buFontTx/>
              <a:buChar char="-"/>
            </a:pPr>
            <a:r>
              <a:rPr lang="fi-FI" sz="1400" dirty="0">
                <a:latin typeface="Calibri" panose="020F0502020204030204" pitchFamily="34" charset="0"/>
                <a:cs typeface="Calibri" panose="020F0502020204030204" pitchFamily="34" charset="0"/>
              </a:rPr>
              <a:t>Ei välttämättä edusta kaikissa teemoissa koko Pirkanmaan näkemystä</a:t>
            </a:r>
          </a:p>
        </p:txBody>
      </p:sp>
    </p:spTree>
    <p:extLst>
      <p:ext uri="{BB962C8B-B14F-4D97-AF65-F5344CB8AC3E}">
        <p14:creationId xmlns:p14="http://schemas.microsoft.com/office/powerpoint/2010/main" val="1892861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F2D172-F544-435D-A503-25F369C3B98B}"/>
              </a:ext>
            </a:extLst>
          </p:cNvPr>
          <p:cNvSpPr>
            <a:spLocks noGrp="1"/>
          </p:cNvSpPr>
          <p:nvPr>
            <p:ph type="title"/>
          </p:nvPr>
        </p:nvSpPr>
        <p:spPr>
          <a:xfrm>
            <a:off x="925200" y="274638"/>
            <a:ext cx="7639200" cy="634082"/>
          </a:xfrm>
        </p:spPr>
        <p:txBody>
          <a:bodyPr>
            <a:noAutofit/>
          </a:bodyPr>
          <a:lstStyle/>
          <a:p>
            <a:r>
              <a:rPr lang="fi-FI" sz="2400" dirty="0"/>
              <a:t>Tärkeimmät kehityskohteet ja miten näitä edistää</a:t>
            </a:r>
          </a:p>
        </p:txBody>
      </p:sp>
      <p:sp>
        <p:nvSpPr>
          <p:cNvPr id="3" name="Sisällön paikkamerkki 2">
            <a:extLst>
              <a:ext uri="{FF2B5EF4-FFF2-40B4-BE49-F238E27FC236}">
                <a16:creationId xmlns:a16="http://schemas.microsoft.com/office/drawing/2014/main" id="{944BEAB9-A60B-4DCD-B123-65D0A7A5AB65}"/>
              </a:ext>
            </a:extLst>
          </p:cNvPr>
          <p:cNvSpPr>
            <a:spLocks noGrp="1"/>
          </p:cNvSpPr>
          <p:nvPr>
            <p:ph sz="half" idx="1"/>
          </p:nvPr>
        </p:nvSpPr>
        <p:spPr>
          <a:xfrm>
            <a:off x="925200" y="980728"/>
            <a:ext cx="3733200" cy="5400600"/>
          </a:xfrm>
        </p:spPr>
        <p:txBody>
          <a:bodyPr>
            <a:normAutofit fontScale="92500"/>
          </a:bodyPr>
          <a:lstStyle/>
          <a:p>
            <a:pPr>
              <a:buFontTx/>
              <a:buChar char="-"/>
            </a:pPr>
            <a:r>
              <a:rPr lang="fi-FI" sz="1400" dirty="0">
                <a:latin typeface="Calibri" panose="020F0502020204030204" pitchFamily="34" charset="0"/>
                <a:cs typeface="Calibri" panose="020F0502020204030204" pitchFamily="34" charset="0"/>
              </a:rPr>
              <a:t>Rajattava tiukemmin tiettyyn alaan/teemaan</a:t>
            </a:r>
          </a:p>
          <a:p>
            <a:pPr>
              <a:buFontTx/>
              <a:buChar char="-"/>
            </a:pPr>
            <a:r>
              <a:rPr lang="fi-FI" sz="1400" dirty="0">
                <a:latin typeface="Calibri" panose="020F0502020204030204" pitchFamily="34" charset="0"/>
                <a:cs typeface="Calibri" panose="020F0502020204030204" pitchFamily="34" charset="0"/>
              </a:rPr>
              <a:t>Kuvattava aikajänteet paremmin: Mikä on tavoitevisio (6+ vuotta), mitä tehdään lyhyellä (2v) aikajänteellä, mitkä ovat lyhyen aikavälin tavoitteet ja miten ne edistävät visioon pääsyä</a:t>
            </a:r>
          </a:p>
          <a:p>
            <a:pPr>
              <a:buFontTx/>
              <a:buChar char="-"/>
            </a:pPr>
            <a:r>
              <a:rPr lang="fi-FI" sz="1400" dirty="0">
                <a:latin typeface="Calibri" panose="020F0502020204030204" pitchFamily="34" charset="0"/>
                <a:cs typeface="Calibri" panose="020F0502020204030204" pitchFamily="34" charset="0"/>
                <a:sym typeface="Wingdings" panose="05000000000000000000" pitchFamily="2" charset="2"/>
              </a:rPr>
              <a:t>Tulevaisuussuuntautuneisuus tärkeää ja vaatii enemmän keskustelua julkisorganisaatioiden kesken siitä, mitä halutaan ja mitä on mahdollista yhdessä tehdä. Nyt on enemmän lista toimenpiteistä. </a:t>
            </a:r>
          </a:p>
          <a:p>
            <a:pPr>
              <a:buFontTx/>
              <a:buChar char="-"/>
            </a:pPr>
            <a:r>
              <a:rPr lang="fi-FI" sz="1400" dirty="0">
                <a:latin typeface="Calibri" panose="020F0502020204030204" pitchFamily="34" charset="0"/>
                <a:cs typeface="Calibri" panose="020F0502020204030204" pitchFamily="34" charset="0"/>
                <a:sym typeface="Wingdings" panose="05000000000000000000" pitchFamily="2" charset="2"/>
              </a:rPr>
              <a:t>Resurssikeskustelu ohjaa liikaa, pitäisi keskittyä sisältöihin ja niiden arviointiin suunnittelussa.</a:t>
            </a:r>
          </a:p>
          <a:p>
            <a:pPr>
              <a:buFontTx/>
              <a:buChar char="-"/>
            </a:pPr>
            <a:r>
              <a:rPr lang="fi-FI" sz="1400" dirty="0">
                <a:latin typeface="Calibri" panose="020F0502020204030204" pitchFamily="34" charset="0"/>
                <a:cs typeface="Calibri" panose="020F0502020204030204" pitchFamily="34" charset="0"/>
                <a:sym typeface="Wingdings" panose="05000000000000000000" pitchFamily="2" charset="2"/>
              </a:rPr>
              <a:t>Yritysten näkökulmasta edelleen liian hidas ratkaisemaan haasteita</a:t>
            </a:r>
            <a:endParaRPr lang="fi-FI" sz="1400" dirty="0">
              <a:latin typeface="Calibri" panose="020F0502020204030204" pitchFamily="34" charset="0"/>
              <a:cs typeface="Calibri" panose="020F0502020204030204" pitchFamily="34" charset="0"/>
            </a:endParaRPr>
          </a:p>
          <a:p>
            <a:pPr>
              <a:buFontTx/>
              <a:buChar char="-"/>
            </a:pPr>
            <a:r>
              <a:rPr lang="fi-FI" sz="1400" dirty="0">
                <a:latin typeface="Calibri" panose="020F0502020204030204" pitchFamily="34" charset="0"/>
                <a:cs typeface="Calibri" panose="020F0502020204030204" pitchFamily="34" charset="0"/>
              </a:rPr>
              <a:t>Tietyissä teemoissa kansalliset ohjelmat ja tavoitteet tai kansainvälinen yhteistyö ovat oleellisempia kuin aluetaso (kiertotalous, kestävä kehitys, kansainvälisille markkinoille pyrkivät yritykset). Miten ottaa tämä huomioon siltasopimuksessa paremmin? </a:t>
            </a:r>
          </a:p>
          <a:p>
            <a:pPr>
              <a:buFontTx/>
              <a:buChar char="-"/>
            </a:pPr>
            <a:r>
              <a:rPr lang="fi-FI" sz="1400" dirty="0">
                <a:latin typeface="Calibri" panose="020F0502020204030204" pitchFamily="34" charset="0"/>
                <a:cs typeface="Calibri" panose="020F0502020204030204" pitchFamily="34" charset="0"/>
              </a:rPr>
              <a:t>Jatkossa painopiste nimenomaan kestävään kehitykseen. Kestävä ja tavoitteellinen kehittäminen ei ole mahdollista alueella, jos alueen omat ja kansalliset strategiat ja tähtäimet muuttuvat jatkuvasti. </a:t>
            </a:r>
          </a:p>
        </p:txBody>
      </p:sp>
      <p:sp>
        <p:nvSpPr>
          <p:cNvPr id="4" name="Sisällön paikkamerkki 3">
            <a:extLst>
              <a:ext uri="{FF2B5EF4-FFF2-40B4-BE49-F238E27FC236}">
                <a16:creationId xmlns:a16="http://schemas.microsoft.com/office/drawing/2014/main" id="{6FDBE873-1D27-4DAA-9B30-44AC93CF6970}"/>
              </a:ext>
            </a:extLst>
          </p:cNvPr>
          <p:cNvSpPr>
            <a:spLocks noGrp="1"/>
          </p:cNvSpPr>
          <p:nvPr>
            <p:ph sz="half" idx="2"/>
          </p:nvPr>
        </p:nvSpPr>
        <p:spPr>
          <a:xfrm>
            <a:off x="4813200" y="1052736"/>
            <a:ext cx="3733200" cy="5073427"/>
          </a:xfrm>
          <a:solidFill>
            <a:schemeClr val="accent4">
              <a:lumMod val="20000"/>
              <a:lumOff val="80000"/>
            </a:schemeClr>
          </a:solidFill>
        </p:spPr>
        <p:txBody>
          <a:bodyPr>
            <a:normAutofit/>
          </a:bodyPr>
          <a:lstStyle/>
          <a:p>
            <a:pPr>
              <a:buFont typeface="Wingdings" panose="05000000000000000000" pitchFamily="2" charset="2"/>
              <a:buChar char="à"/>
            </a:pPr>
            <a:r>
              <a:rPr lang="fi-FI" sz="1400" dirty="0">
                <a:latin typeface="Calibri" panose="020F0502020204030204" pitchFamily="34" charset="0"/>
                <a:cs typeface="Calibri" panose="020F0502020204030204" pitchFamily="34" charset="0"/>
                <a:sym typeface="Wingdings" panose="05000000000000000000" pitchFamily="2" charset="2"/>
              </a:rPr>
              <a:t>Sopimus voisi olla ajallisesti pidempi</a:t>
            </a:r>
          </a:p>
          <a:p>
            <a:pPr>
              <a:buFont typeface="Wingdings" panose="05000000000000000000" pitchFamily="2" charset="2"/>
              <a:buChar char="à"/>
            </a:pPr>
            <a:r>
              <a:rPr lang="fi-FI" sz="1400" dirty="0">
                <a:latin typeface="Calibri" panose="020F0502020204030204" pitchFamily="34" charset="0"/>
                <a:cs typeface="Calibri" panose="020F0502020204030204" pitchFamily="34" charset="0"/>
                <a:sym typeface="Wingdings" panose="05000000000000000000" pitchFamily="2" charset="2"/>
              </a:rPr>
              <a:t>Resurssien pitäisi olla taattuja niin, että olisi mahdollista tehdä myös asioita, jotka eivät täysin vastaa muita ohjelmakokonaisuuksia, jos se nähdään alueella yhdessä tarpeelliseksi. Ei välttämättä kuitenkaan uutta rahoitusinstrumenttia vaan mieluummin rahoituspuolen yksinkertaistamista. </a:t>
            </a:r>
          </a:p>
          <a:p>
            <a:pPr>
              <a:buFont typeface="Wingdings" panose="05000000000000000000" pitchFamily="2" charset="2"/>
              <a:buChar char="à"/>
            </a:pPr>
            <a:r>
              <a:rPr lang="fi-FI" sz="1400" dirty="0">
                <a:latin typeface="Calibri" panose="020F0502020204030204" pitchFamily="34" charset="0"/>
                <a:cs typeface="Calibri" panose="020F0502020204030204" pitchFamily="34" charset="0"/>
                <a:sym typeface="Wingdings" panose="05000000000000000000" pitchFamily="2" charset="2"/>
              </a:rPr>
              <a:t>Yhteinen strateginen visio rajatussa ilmiössä ja siltasopimus toimii askelmerkkeinä sinne pääsemiseen</a:t>
            </a:r>
          </a:p>
          <a:p>
            <a:pPr>
              <a:buFont typeface="Wingdings" panose="05000000000000000000" pitchFamily="2" charset="2"/>
              <a:buChar char="à"/>
            </a:pPr>
            <a:r>
              <a:rPr lang="fi-FI" sz="1400" dirty="0">
                <a:latin typeface="Calibri" panose="020F0502020204030204" pitchFamily="34" charset="0"/>
                <a:cs typeface="Calibri" panose="020F0502020204030204" pitchFamily="34" charset="0"/>
                <a:sym typeface="Wingdings" panose="05000000000000000000" pitchFamily="2" charset="2"/>
              </a:rPr>
              <a:t>Keskittyminen nimenomaan julkisen ja koulutussektorin ketteryyden kehittämiseen ja resurssien takaamiseen silloin, kun nopeita toimia tarvitaan. Pitää olla toimintamallit ja resurssit erilaisiin muuttuviin tilanteisiin. </a:t>
            </a:r>
          </a:p>
          <a:p>
            <a:pPr>
              <a:buFont typeface="Wingdings" panose="05000000000000000000" pitchFamily="2" charset="2"/>
              <a:buChar char="à"/>
            </a:pPr>
            <a:r>
              <a:rPr lang="fi-FI" sz="1400" dirty="0">
                <a:latin typeface="Calibri" panose="020F0502020204030204" pitchFamily="34" charset="0"/>
                <a:cs typeface="Calibri" panose="020F0502020204030204" pitchFamily="34" charset="0"/>
                <a:sym typeface="Wingdings" panose="05000000000000000000" pitchFamily="2" charset="2"/>
              </a:rPr>
              <a:t>Siltasopimus alueen yhteisenä poliittisena viestinä, jolla halutaan kertoa valtiotasolle, että olemme sitoutuneet näihin asioihin, joten mahdollistakaa näiden toteuttaminen pitkäjänteisesti</a:t>
            </a:r>
            <a:endParaRPr lang="fi-FI"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76633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EE424C10-1CDF-4DD3-9D25-B617BDA06473}"/>
              </a:ext>
            </a:extLst>
          </p:cNvPr>
          <p:cNvSpPr>
            <a:spLocks noGrp="1"/>
          </p:cNvSpPr>
          <p:nvPr>
            <p:ph type="title"/>
          </p:nvPr>
        </p:nvSpPr>
        <p:spPr>
          <a:xfrm>
            <a:off x="1115616" y="1340768"/>
            <a:ext cx="7639200" cy="1368152"/>
          </a:xfrm>
        </p:spPr>
        <p:txBody>
          <a:bodyPr>
            <a:noAutofit/>
          </a:bodyPr>
          <a:lstStyle/>
          <a:p>
            <a:pPr algn="ctr"/>
            <a:r>
              <a:rPr lang="fi-FI" sz="1800" dirty="0">
                <a:solidFill>
                  <a:schemeClr val="tx1">
                    <a:lumMod val="85000"/>
                    <a:lumOff val="15000"/>
                  </a:schemeClr>
                </a:solidFill>
                <a:latin typeface="Calibri" panose="020F0502020204030204" pitchFamily="34" charset="0"/>
                <a:cs typeface="Calibri" panose="020F0502020204030204" pitchFamily="34" charset="0"/>
              </a:rPr>
              <a:t>”Pirkanmaan ohjelmalla ei ole pyritty hakemaan siltarahaa, vaan tämä on toimintatapa, jossa on tunnistettu ekosysteemejä ja nähty kokonaisuuksia. Nähty se, miten eri toimijoiden ja tekijöiden tekemisten virroista syntyy koskia ja vaikuttavuutta.”</a:t>
            </a:r>
          </a:p>
        </p:txBody>
      </p:sp>
      <p:sp>
        <p:nvSpPr>
          <p:cNvPr id="6" name="Tekstin paikkamerkki 5">
            <a:extLst>
              <a:ext uri="{FF2B5EF4-FFF2-40B4-BE49-F238E27FC236}">
                <a16:creationId xmlns:a16="http://schemas.microsoft.com/office/drawing/2014/main" id="{4B02A54A-6015-4C8A-9784-A6D19A014A5D}"/>
              </a:ext>
            </a:extLst>
          </p:cNvPr>
          <p:cNvSpPr>
            <a:spLocks noGrp="1"/>
          </p:cNvSpPr>
          <p:nvPr>
            <p:ph sz="half" idx="1"/>
          </p:nvPr>
        </p:nvSpPr>
        <p:spPr>
          <a:xfrm>
            <a:off x="1115616" y="2881635"/>
            <a:ext cx="7639200" cy="3477558"/>
          </a:xfrm>
        </p:spPr>
        <p:txBody>
          <a:bodyPr>
            <a:normAutofit fontScale="62500" lnSpcReduction="20000"/>
          </a:bodyPr>
          <a:lstStyle/>
          <a:p>
            <a:pPr marL="0" indent="0">
              <a:buNone/>
            </a:pPr>
            <a:r>
              <a:rPr lang="fi-FI" sz="2600" dirty="0">
                <a:latin typeface="Calibri" panose="020F0502020204030204" pitchFamily="34" charset="0"/>
                <a:cs typeface="Calibri" panose="020F0502020204030204" pitchFamily="34" charset="0"/>
              </a:rPr>
              <a:t>Siltasopimuksen toimenpiteillä on mahdollista tuottaa haluttuja vaikutuksia ja vaikuttavuutta pidemmällä aikajänteellä, koska</a:t>
            </a:r>
          </a:p>
          <a:p>
            <a:pPr marL="800100" lvl="1" indent="-342900">
              <a:buFontTx/>
              <a:buChar char="-"/>
            </a:pPr>
            <a:r>
              <a:rPr lang="fi-FI" sz="2200" dirty="0">
                <a:latin typeface="Calibri" panose="020F0502020204030204" pitchFamily="34" charset="0"/>
                <a:cs typeface="Calibri" panose="020F0502020204030204" pitchFamily="34" charset="0"/>
              </a:rPr>
              <a:t>Kokonaisuus on ilmiölähtöinen</a:t>
            </a:r>
          </a:p>
          <a:p>
            <a:pPr marL="800100" lvl="1" indent="-342900">
              <a:buFontTx/>
              <a:buChar char="-"/>
            </a:pPr>
            <a:r>
              <a:rPr lang="fi-FI" sz="2200" dirty="0">
                <a:latin typeface="Calibri" panose="020F0502020204030204" pitchFamily="34" charset="0"/>
                <a:cs typeface="Calibri" panose="020F0502020204030204" pitchFamily="34" charset="0"/>
              </a:rPr>
              <a:t>Kattaa osaamisketjun niiltä osin, joita voidaan olemassa olevilla instrumenteilla rahoittaa </a:t>
            </a:r>
          </a:p>
          <a:p>
            <a:pPr marL="800100" lvl="1" indent="-342900">
              <a:buFontTx/>
              <a:buChar char="-"/>
            </a:pPr>
            <a:r>
              <a:rPr lang="fi-FI" sz="2200" dirty="0">
                <a:latin typeface="Calibri" panose="020F0502020204030204" pitchFamily="34" charset="0"/>
                <a:cs typeface="Calibri" panose="020F0502020204030204" pitchFamily="34" charset="0"/>
              </a:rPr>
              <a:t>Toimenpiteet keskittyvät sekä organisaatioiden osaamisen kehittämisen uudistamiseen ja ketterän toiminnan kehittämiseen, että osaamisen uudistamiseen suoraan eri sektoreilla</a:t>
            </a:r>
          </a:p>
          <a:p>
            <a:pPr marL="800100" lvl="1" indent="-342900">
              <a:buFontTx/>
              <a:buChar char="-"/>
            </a:pPr>
            <a:r>
              <a:rPr lang="fi-FI" sz="2200" dirty="0">
                <a:latin typeface="Calibri" panose="020F0502020204030204" pitchFamily="34" charset="0"/>
                <a:cs typeface="Calibri" panose="020F0502020204030204" pitchFamily="34" charset="0"/>
              </a:rPr>
              <a:t>Ketteryyteen panostaminen ja monipuolisen erilaisiin tilanteisiin vastaavien ratkaisujen kehittäminen yhteistyössä mahdollistaa yllättäviin muutoksiin reagoimisen nopeasti, tehokkaasti ja vaikuttavasti</a:t>
            </a:r>
          </a:p>
          <a:p>
            <a:pPr marL="800100" lvl="1" indent="-342900">
              <a:buFontTx/>
              <a:buChar char="-"/>
            </a:pPr>
            <a:endParaRPr lang="fi-FI" sz="2200" dirty="0">
              <a:latin typeface="Calibri" panose="020F0502020204030204" pitchFamily="34" charset="0"/>
              <a:cs typeface="Calibri" panose="020F0502020204030204" pitchFamily="34" charset="0"/>
            </a:endParaRPr>
          </a:p>
          <a:p>
            <a:pPr marL="0" indent="0">
              <a:buNone/>
            </a:pPr>
            <a:r>
              <a:rPr lang="fi-FI" sz="2600" dirty="0">
                <a:latin typeface="Calibri" panose="020F0502020204030204" pitchFamily="34" charset="0"/>
                <a:cs typeface="Calibri" panose="020F0502020204030204" pitchFamily="34" charset="0"/>
              </a:rPr>
              <a:t>Siltasopimuksella voidaan tehostaa vaikuttavuuden syntymistä, koska:</a:t>
            </a:r>
          </a:p>
          <a:p>
            <a:pPr lvl="1">
              <a:buFontTx/>
              <a:buChar char="-"/>
            </a:pPr>
            <a:r>
              <a:rPr lang="fi-FI" sz="2200" dirty="0">
                <a:latin typeface="Calibri" panose="020F0502020204030204" pitchFamily="34" charset="0"/>
                <a:cs typeface="Calibri" panose="020F0502020204030204" pitchFamily="34" charset="0"/>
              </a:rPr>
              <a:t>Sopimus kannustaa toimijoita resursoimaan sovittuihin toimenpiteisiin</a:t>
            </a:r>
          </a:p>
          <a:p>
            <a:pPr lvl="1">
              <a:buFontTx/>
              <a:buChar char="-"/>
            </a:pPr>
            <a:r>
              <a:rPr lang="fi-FI" sz="2200" dirty="0">
                <a:latin typeface="Calibri" panose="020F0502020204030204" pitchFamily="34" charset="0"/>
                <a:cs typeface="Calibri" panose="020F0502020204030204" pitchFamily="34" charset="0"/>
              </a:rPr>
              <a:t>Se kerää ihmisiä yhteisiin pöytiin ja auttaa muodostamaan yhteistä tulevaisuusvisiota ja auttaa viestimään sitä johdonmukaisesti </a:t>
            </a:r>
          </a:p>
          <a:p>
            <a:pPr lvl="1">
              <a:buFontTx/>
              <a:buChar char="-"/>
            </a:pPr>
            <a:r>
              <a:rPr lang="fi-FI" sz="2200" dirty="0">
                <a:latin typeface="Calibri" panose="020F0502020204030204" pitchFamily="34" charset="0"/>
                <a:cs typeface="Calibri" panose="020F0502020204030204" pitchFamily="34" charset="0"/>
              </a:rPr>
              <a:t>Auttaa monitoroimaan yhteistä toimintakenttää ja nostamaan alueen tärkeimpiä kärkiä esille</a:t>
            </a:r>
          </a:p>
          <a:p>
            <a:pPr>
              <a:buFontTx/>
              <a:buChar char="-"/>
            </a:pPr>
            <a:endParaRPr lang="fi-FI" sz="2600" dirty="0">
              <a:latin typeface="Calibri" panose="020F0502020204030204" pitchFamily="34" charset="0"/>
              <a:cs typeface="Calibri" panose="020F0502020204030204" pitchFamily="34" charset="0"/>
            </a:endParaRPr>
          </a:p>
          <a:p>
            <a:pPr marL="800100" lvl="1" indent="-342900">
              <a:buFontTx/>
              <a:buChar char="-"/>
            </a:pPr>
            <a:endParaRPr lang="fi-FI" dirty="0"/>
          </a:p>
        </p:txBody>
      </p:sp>
      <p:sp>
        <p:nvSpPr>
          <p:cNvPr id="7" name="Sisällön paikkamerkki 6">
            <a:extLst>
              <a:ext uri="{FF2B5EF4-FFF2-40B4-BE49-F238E27FC236}">
                <a16:creationId xmlns:a16="http://schemas.microsoft.com/office/drawing/2014/main" id="{8B158D2D-7C22-4B57-ACD5-C488424C8A40}"/>
              </a:ext>
            </a:extLst>
          </p:cNvPr>
          <p:cNvSpPr>
            <a:spLocks noGrp="1"/>
          </p:cNvSpPr>
          <p:nvPr>
            <p:ph sz="half" idx="2"/>
          </p:nvPr>
        </p:nvSpPr>
        <p:spPr>
          <a:xfrm>
            <a:off x="1742423" y="498807"/>
            <a:ext cx="6264696" cy="841961"/>
          </a:xfrm>
        </p:spPr>
        <p:txBody>
          <a:bodyPr/>
          <a:lstStyle/>
          <a:p>
            <a:pPr marL="0" indent="0" algn="ctr">
              <a:buNone/>
            </a:pPr>
            <a:r>
              <a:rPr lang="fi-FI" dirty="0"/>
              <a:t>YHTEENVETONA</a:t>
            </a:r>
          </a:p>
        </p:txBody>
      </p:sp>
    </p:spTree>
    <p:extLst>
      <p:ext uri="{BB962C8B-B14F-4D97-AF65-F5344CB8AC3E}">
        <p14:creationId xmlns:p14="http://schemas.microsoft.com/office/powerpoint/2010/main" val="18609444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25200" y="-4395"/>
            <a:ext cx="7639200" cy="1143000"/>
          </a:xfrm>
        </p:spPr>
        <p:txBody>
          <a:bodyPr/>
          <a:lstStyle/>
          <a:p>
            <a:r>
              <a:rPr lang="fi-FI" dirty="0"/>
              <a:t>Mitä on vaikuttavuus?</a:t>
            </a:r>
          </a:p>
        </p:txBody>
      </p:sp>
      <p:sp>
        <p:nvSpPr>
          <p:cNvPr id="3" name="Sisällön paikkamerkki 2"/>
          <p:cNvSpPr>
            <a:spLocks noGrp="1"/>
          </p:cNvSpPr>
          <p:nvPr>
            <p:ph idx="1"/>
          </p:nvPr>
        </p:nvSpPr>
        <p:spPr>
          <a:xfrm>
            <a:off x="925200" y="1268760"/>
            <a:ext cx="7639200" cy="4824536"/>
          </a:xfrm>
        </p:spPr>
        <p:txBody>
          <a:bodyPr>
            <a:normAutofit fontScale="55000" lnSpcReduction="20000"/>
          </a:bodyPr>
          <a:lstStyle/>
          <a:p>
            <a:r>
              <a:rPr lang="fi-FI" dirty="0">
                <a:latin typeface="Calibri" panose="020F0502020204030204" pitchFamily="34" charset="0"/>
                <a:cs typeface="Calibri" panose="020F0502020204030204" pitchFamily="34" charset="0"/>
              </a:rPr>
              <a:t>Vaikuttavuus on eri asia kuin tuotos tai vaikutus. </a:t>
            </a:r>
          </a:p>
          <a:p>
            <a:pPr lvl="1"/>
            <a:r>
              <a:rPr lang="fi-FI" dirty="0">
                <a:latin typeface="Calibri" panose="020F0502020204030204" pitchFamily="34" charset="0"/>
                <a:cs typeface="Calibri" panose="020F0502020204030204" pitchFamily="34" charset="0"/>
              </a:rPr>
              <a:t>Tuotos: Intervention, sopimuksen, toimenpiteen seurauksena syntyvä tuote/tuotos </a:t>
            </a:r>
            <a:r>
              <a:rPr lang="fi-FI" sz="2600" dirty="0">
                <a:latin typeface="Calibri" panose="020F0502020204030204" pitchFamily="34" charset="0"/>
                <a:cs typeface="Calibri" panose="020F0502020204030204" pitchFamily="34" charset="0"/>
              </a:rPr>
              <a:t>(esim. uusi täydennyskoulutus työttömille tai toimintamalli johonkin tilanteeseen). </a:t>
            </a:r>
            <a:endParaRPr lang="fi-FI" dirty="0">
              <a:latin typeface="Calibri" panose="020F0502020204030204" pitchFamily="34" charset="0"/>
              <a:cs typeface="Calibri" panose="020F0502020204030204" pitchFamily="34" charset="0"/>
            </a:endParaRPr>
          </a:p>
          <a:p>
            <a:pPr lvl="1"/>
            <a:r>
              <a:rPr lang="fi-FI" dirty="0">
                <a:latin typeface="Calibri" panose="020F0502020204030204" pitchFamily="34" charset="0"/>
                <a:cs typeface="Calibri" panose="020F0502020204030204" pitchFamily="34" charset="0"/>
              </a:rPr>
              <a:t>Vaikutus: Toimenpiteen, sopimuksen tai intervention seurauksena syntyvä </a:t>
            </a:r>
            <a:r>
              <a:rPr lang="fi-FI" i="1" dirty="0">
                <a:latin typeface="Calibri" panose="020F0502020204030204" pitchFamily="34" charset="0"/>
                <a:cs typeface="Calibri" panose="020F0502020204030204" pitchFamily="34" charset="0"/>
              </a:rPr>
              <a:t>muutos</a:t>
            </a:r>
            <a:r>
              <a:rPr lang="fi-FI" dirty="0">
                <a:latin typeface="Calibri" panose="020F0502020204030204" pitchFamily="34" charset="0"/>
                <a:cs typeface="Calibri" panose="020F0502020204030204" pitchFamily="34" charset="0"/>
              </a:rPr>
              <a:t> asioissa </a:t>
            </a:r>
            <a:r>
              <a:rPr lang="fi-FI" sz="2600" dirty="0">
                <a:latin typeface="Calibri" panose="020F0502020204030204" pitchFamily="34" charset="0"/>
                <a:cs typeface="Calibri" panose="020F0502020204030204" pitchFamily="34" charset="0"/>
              </a:rPr>
              <a:t>(esim. työttömän työllistyminen sen jälkeen, kun hän on osallistunut uuteen täydennyskoulutukseen)</a:t>
            </a:r>
          </a:p>
          <a:p>
            <a:pPr lvl="1"/>
            <a:r>
              <a:rPr lang="fi-FI" dirty="0">
                <a:latin typeface="Calibri" panose="020F0502020204030204" pitchFamily="34" charset="0"/>
                <a:cs typeface="Calibri" panose="020F0502020204030204" pitchFamily="34" charset="0"/>
              </a:rPr>
              <a:t>Vaikuttavuus: Toimien laajemmat ns. heijastusvaikutukset yhteiskuntaan, hyvinvointiin tai yhteisöjen elinvoimaan. Mitä hyvää/hyödyllistä seuraa siitä, että toimilla pystytään työllistämään ihmisiä ja löytämään aiempaa tehokkaammin osaajia yrityksiin? </a:t>
            </a:r>
            <a:r>
              <a:rPr lang="fi-FI" sz="2600" dirty="0">
                <a:latin typeface="Calibri" panose="020F0502020204030204" pitchFamily="34" charset="0"/>
                <a:cs typeface="Calibri" panose="020F0502020204030204" pitchFamily="34" charset="0"/>
              </a:rPr>
              <a:t>(esim. Positiivisen rakennemuutoksen osaajapulahaasteen ratkeaminen, työnantajien rekrytointiongelmien väheneminen ja yritysten nopeampi kasvu, vanhentuneen koulutuksen omaavien työttömien määrän väheneminen, osaamistason nousu ja innovointikyvykkyyden sekä kilpailukyvyn kasvaminen.)</a:t>
            </a:r>
            <a:endParaRPr lang="fi-FI" dirty="0">
              <a:latin typeface="Calibri" panose="020F0502020204030204" pitchFamily="34" charset="0"/>
              <a:cs typeface="Calibri" panose="020F0502020204030204" pitchFamily="34" charset="0"/>
            </a:endParaRPr>
          </a:p>
          <a:p>
            <a:r>
              <a:rPr lang="fi-FI" dirty="0">
                <a:latin typeface="Calibri" panose="020F0502020204030204" pitchFamily="34" charset="0"/>
                <a:cs typeface="Calibri" panose="020F0502020204030204" pitchFamily="34" charset="0"/>
              </a:rPr>
              <a:t>Vaikuttavuus syntyy vaikutusten summana</a:t>
            </a:r>
          </a:p>
          <a:p>
            <a:r>
              <a:rPr lang="fi-FI" dirty="0">
                <a:latin typeface="Calibri" panose="020F0502020204030204" pitchFamily="34" charset="0"/>
                <a:cs typeface="Calibri" panose="020F0502020204030204" pitchFamily="34" charset="0"/>
              </a:rPr>
              <a:t>IOOI –ketju (Input, output, </a:t>
            </a:r>
            <a:r>
              <a:rPr lang="fi-FI" dirty="0" err="1">
                <a:latin typeface="Calibri" panose="020F0502020204030204" pitchFamily="34" charset="0"/>
                <a:cs typeface="Calibri" panose="020F0502020204030204" pitchFamily="34" charset="0"/>
              </a:rPr>
              <a:t>outcome</a:t>
            </a:r>
            <a:r>
              <a:rPr lang="fi-FI" dirty="0">
                <a:latin typeface="Calibri" panose="020F0502020204030204" pitchFamily="34" charset="0"/>
                <a:cs typeface="Calibri" panose="020F0502020204030204" pitchFamily="34" charset="0"/>
              </a:rPr>
              <a:t>, </a:t>
            </a:r>
            <a:r>
              <a:rPr lang="fi-FI" dirty="0" err="1">
                <a:latin typeface="Calibri" panose="020F0502020204030204" pitchFamily="34" charset="0"/>
                <a:cs typeface="Calibri" panose="020F0502020204030204" pitchFamily="34" charset="0"/>
              </a:rPr>
              <a:t>impact</a:t>
            </a:r>
            <a:r>
              <a:rPr lang="fi-FI" dirty="0">
                <a:latin typeface="Calibri" panose="020F0502020204030204" pitchFamily="34" charset="0"/>
                <a:cs typeface="Calibri" panose="020F0502020204030204" pitchFamily="34" charset="0"/>
              </a:rPr>
              <a:t>) eli panos, tuotos/teko, vaikutus vaikuttavuus </a:t>
            </a:r>
          </a:p>
          <a:p>
            <a:r>
              <a:rPr lang="fi-FI" dirty="0">
                <a:latin typeface="Calibri" panose="020F0502020204030204" pitchFamily="34" charset="0"/>
                <a:cs typeface="Calibri" panose="020F0502020204030204" pitchFamily="34" charset="0"/>
              </a:rPr>
              <a:t>Vaikutus voi olla toivottu tai ei toivottu, ennakoitu tai ennakoimaton, vaikuttavuus sen sijaan on arvolatautunut tarkoittamaan vaikutusten kautta syntyviä positiivisia asioita, kuten yhteiskunnallista hyötyä tai hyvinvoinnin lisääntymistä.</a:t>
            </a:r>
          </a:p>
          <a:p>
            <a:r>
              <a:rPr lang="fi-FI" dirty="0">
                <a:latin typeface="Calibri" panose="020F0502020204030204" pitchFamily="34" charset="0"/>
                <a:cs typeface="Calibri" panose="020F0502020204030204" pitchFamily="34" charset="0"/>
              </a:rPr>
              <a:t>Vaikuttavuus syntyy keskipitkällä (3-6v) tai pitkällä aikavälillä (6+vuotta)</a:t>
            </a:r>
          </a:p>
        </p:txBody>
      </p:sp>
      <p:sp>
        <p:nvSpPr>
          <p:cNvPr id="4" name="Tekstiruutu 3">
            <a:extLst>
              <a:ext uri="{FF2B5EF4-FFF2-40B4-BE49-F238E27FC236}">
                <a16:creationId xmlns:a16="http://schemas.microsoft.com/office/drawing/2014/main" id="{5AF0C756-9FB2-47DA-B5A3-289D938DDFB5}"/>
              </a:ext>
            </a:extLst>
          </p:cNvPr>
          <p:cNvSpPr txBox="1"/>
          <p:nvPr/>
        </p:nvSpPr>
        <p:spPr>
          <a:xfrm>
            <a:off x="579600" y="6597352"/>
            <a:ext cx="5936616" cy="369332"/>
          </a:xfrm>
          <a:prstGeom prst="rect">
            <a:avLst/>
          </a:prstGeom>
          <a:noFill/>
        </p:spPr>
        <p:txBody>
          <a:bodyPr wrap="square" rtlCol="0">
            <a:spAutoFit/>
          </a:bodyPr>
          <a:lstStyle/>
          <a:p>
            <a:r>
              <a:rPr lang="fi-FI" dirty="0"/>
              <a:t>Lähteet: Sitra Vaikuttavuuden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orakulmio 5">
            <a:extLst>
              <a:ext uri="{FF2B5EF4-FFF2-40B4-BE49-F238E27FC236}">
                <a16:creationId xmlns:a16="http://schemas.microsoft.com/office/drawing/2014/main" id="{8F82F408-3B19-4D87-B039-CD882AD183E2}"/>
              </a:ext>
            </a:extLst>
          </p:cNvPr>
          <p:cNvSpPr/>
          <p:nvPr/>
        </p:nvSpPr>
        <p:spPr>
          <a:xfrm>
            <a:off x="5076056" y="1556791"/>
            <a:ext cx="3672408" cy="4525963"/>
          </a:xfrm>
          <a:prstGeom prst="rect">
            <a:avLst/>
          </a:prstGeom>
          <a:solidFill>
            <a:schemeClr val="accent4">
              <a:lumMod val="20000"/>
              <a:lumOff val="80000"/>
            </a:schemeClr>
          </a:solidFill>
          <a:ln>
            <a:solidFill>
              <a:srgbClr val="9A9A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title"/>
          </p:nvPr>
        </p:nvSpPr>
        <p:spPr/>
        <p:txBody>
          <a:bodyPr>
            <a:normAutofit fontScale="90000"/>
          </a:bodyPr>
          <a:lstStyle/>
          <a:p>
            <a:r>
              <a:rPr lang="fi-FI" dirty="0"/>
              <a:t>Miten vaikuttavuutta arvioidaan?</a:t>
            </a:r>
          </a:p>
        </p:txBody>
      </p:sp>
      <p:sp>
        <p:nvSpPr>
          <p:cNvPr id="3" name="Sisällön paikkamerkki 2"/>
          <p:cNvSpPr>
            <a:spLocks noGrp="1"/>
          </p:cNvSpPr>
          <p:nvPr>
            <p:ph sz="half" idx="1"/>
          </p:nvPr>
        </p:nvSpPr>
        <p:spPr>
          <a:xfrm>
            <a:off x="5148064" y="1628800"/>
            <a:ext cx="3733200" cy="4525963"/>
          </a:xfrm>
        </p:spPr>
        <p:txBody>
          <a:bodyPr>
            <a:normAutofit fontScale="62500" lnSpcReduction="20000"/>
          </a:bodyPr>
          <a:lstStyle/>
          <a:p>
            <a:pPr marL="0" indent="0">
              <a:buNone/>
            </a:pPr>
            <a:r>
              <a:rPr lang="fi-FI" dirty="0"/>
              <a:t>Prosessina:</a:t>
            </a:r>
          </a:p>
          <a:p>
            <a:pPr marL="0" indent="0">
              <a:buNone/>
            </a:pPr>
            <a:r>
              <a:rPr lang="fi-FI" dirty="0"/>
              <a:t>1. (Havaitaan haaste/epäkohta)</a:t>
            </a:r>
          </a:p>
          <a:p>
            <a:pPr marL="0" indent="0">
              <a:buNone/>
            </a:pPr>
            <a:r>
              <a:rPr lang="fi-FI" dirty="0"/>
              <a:t>2. Määritellään visio tai asioiden toivottu tila</a:t>
            </a:r>
          </a:p>
          <a:p>
            <a:pPr marL="0" indent="0">
              <a:buNone/>
            </a:pPr>
            <a:r>
              <a:rPr lang="fi-FI" dirty="0"/>
              <a:t>3. Määritellään teoriaan, tutkimukseen tai asiantuntijoiden näkemyksiin perustuen, miten visioon/tavoitteeseen päästään </a:t>
            </a:r>
          </a:p>
          <a:p>
            <a:pPr marL="0" indent="0">
              <a:buNone/>
            </a:pPr>
            <a:r>
              <a:rPr lang="fi-FI" dirty="0"/>
              <a:t>4. Laaditaan konkreettinen suunnitelma toimenpiteistä, jotka edellisen kohdan mukaan johtavat vaikutustensa kautta haluttuun suuntaan </a:t>
            </a:r>
          </a:p>
          <a:p>
            <a:pPr marL="0" indent="0">
              <a:buNone/>
            </a:pPr>
            <a:r>
              <a:rPr lang="fi-FI" dirty="0"/>
              <a:t>5. Arvioidaan formatiivista ja summatiivista vaikuttavuutta:</a:t>
            </a:r>
          </a:p>
          <a:p>
            <a:pPr lvl="1"/>
            <a:r>
              <a:rPr lang="fi-FI" dirty="0"/>
              <a:t>Formatiivinen: prosessin arviointi</a:t>
            </a:r>
          </a:p>
          <a:p>
            <a:pPr lvl="1"/>
            <a:r>
              <a:rPr lang="fi-FI" dirty="0"/>
              <a:t>Summatiivinen: tulosten arviointi</a:t>
            </a:r>
          </a:p>
        </p:txBody>
      </p:sp>
      <p:sp>
        <p:nvSpPr>
          <p:cNvPr id="4" name="Sisällön paikkamerkki 3"/>
          <p:cNvSpPr>
            <a:spLocks noGrp="1"/>
          </p:cNvSpPr>
          <p:nvPr>
            <p:ph sz="half" idx="2"/>
          </p:nvPr>
        </p:nvSpPr>
        <p:spPr>
          <a:xfrm>
            <a:off x="838800" y="1628800"/>
            <a:ext cx="3586185" cy="4525963"/>
          </a:xfrm>
        </p:spPr>
        <p:txBody>
          <a:bodyPr>
            <a:normAutofit fontScale="85000" lnSpcReduction="10000"/>
          </a:bodyPr>
          <a:lstStyle/>
          <a:p>
            <a:r>
              <a:rPr lang="fi-FI" sz="1800" dirty="0"/>
              <a:t>Vaikuttavuutta arvioitaessa kysymys on: mikä vaikuttaa mihinkin, miten, milloin ja millä edellytyksillä?</a:t>
            </a:r>
          </a:p>
          <a:p>
            <a:r>
              <a:rPr lang="fi-FI" sz="1800" dirty="0"/>
              <a:t>Jalanjälki vs. kädenjälki ajattelu (Sitra)</a:t>
            </a:r>
          </a:p>
          <a:p>
            <a:pPr lvl="1"/>
            <a:r>
              <a:rPr lang="fi-FI" sz="1400" dirty="0"/>
              <a:t>Jalanjälki: toiminta </a:t>
            </a:r>
            <a:r>
              <a:rPr lang="fi-FI" sz="1400" dirty="0">
                <a:sym typeface="Wingdings" panose="05000000000000000000" pitchFamily="2" charset="2"/>
              </a:rPr>
              <a:t> (kaikki) vaikutukset</a:t>
            </a:r>
          </a:p>
          <a:p>
            <a:pPr lvl="1"/>
            <a:r>
              <a:rPr lang="fi-FI" sz="1400" i="1" dirty="0">
                <a:sym typeface="Wingdings" panose="05000000000000000000" pitchFamily="2" charset="2"/>
              </a:rPr>
              <a:t>Kädenjälki: haaste  toivottu tila/visio  kaikki visioon pääsemiseen vaikuttavat tekijät</a:t>
            </a:r>
            <a:endParaRPr lang="fi-FI" sz="1400" i="1" dirty="0"/>
          </a:p>
          <a:p>
            <a:r>
              <a:rPr lang="fi-FI" sz="1800" dirty="0"/>
              <a:t>Syy-seuraus suhteet keskiössä</a:t>
            </a:r>
          </a:p>
          <a:p>
            <a:r>
              <a:rPr lang="fi-FI" sz="1800" dirty="0"/>
              <a:t>Huomioitava moderaattorit ja determinantit</a:t>
            </a:r>
          </a:p>
          <a:p>
            <a:pPr lvl="1"/>
            <a:r>
              <a:rPr lang="fi-FI" sz="1400" dirty="0"/>
              <a:t>Moderaattori: yllättävä väliin tuleva tekijä, joka vaikuttaa visioon pääsemiseen positiivisesti tai negatiivisesti (Korona). Ei ennustettavissa.</a:t>
            </a:r>
          </a:p>
          <a:p>
            <a:pPr lvl="1"/>
            <a:r>
              <a:rPr lang="fi-FI" sz="1400" dirty="0"/>
              <a:t>Determinantti: tekijä, joka voi estää tai edistää muutosta. Ennustettavia, joten nämä tulee arvioida jo etukäteen ja ottaa vaikutukset huomioon toimenpiteitä suunnitellessa.</a:t>
            </a:r>
          </a:p>
        </p:txBody>
      </p:sp>
      <p:sp>
        <p:nvSpPr>
          <p:cNvPr id="5" name="Nuoli: Oikea 4">
            <a:extLst>
              <a:ext uri="{FF2B5EF4-FFF2-40B4-BE49-F238E27FC236}">
                <a16:creationId xmlns:a16="http://schemas.microsoft.com/office/drawing/2014/main" id="{1141321E-4CE7-4179-BD65-BD398C60936F}"/>
              </a:ext>
            </a:extLst>
          </p:cNvPr>
          <p:cNvSpPr/>
          <p:nvPr/>
        </p:nvSpPr>
        <p:spPr>
          <a:xfrm>
            <a:off x="4382948" y="3140968"/>
            <a:ext cx="336069" cy="216024"/>
          </a:xfrm>
          <a:prstGeom prst="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80A779A-0B27-4339-9789-E35FB7FC821E}"/>
              </a:ext>
            </a:extLst>
          </p:cNvPr>
          <p:cNvSpPr>
            <a:spLocks noGrp="1"/>
          </p:cNvSpPr>
          <p:nvPr>
            <p:ph type="title"/>
          </p:nvPr>
        </p:nvSpPr>
        <p:spPr/>
        <p:txBody>
          <a:bodyPr>
            <a:normAutofit fontScale="90000"/>
          </a:bodyPr>
          <a:lstStyle/>
          <a:p>
            <a:r>
              <a:rPr lang="fi-FI" dirty="0"/>
              <a:t>Vaikutusketju ja vaikuttavuuden mittaaminen eri vaiheissa</a:t>
            </a:r>
          </a:p>
        </p:txBody>
      </p:sp>
      <p:sp>
        <p:nvSpPr>
          <p:cNvPr id="5" name="Suorakulmio 4">
            <a:extLst>
              <a:ext uri="{FF2B5EF4-FFF2-40B4-BE49-F238E27FC236}">
                <a16:creationId xmlns:a16="http://schemas.microsoft.com/office/drawing/2014/main" id="{278879BD-1B5C-4268-B487-2F5572C67781}"/>
              </a:ext>
            </a:extLst>
          </p:cNvPr>
          <p:cNvSpPr/>
          <p:nvPr/>
        </p:nvSpPr>
        <p:spPr>
          <a:xfrm>
            <a:off x="1907704" y="3640837"/>
            <a:ext cx="1512168" cy="58443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a:solidFill>
                  <a:schemeClr val="tx1">
                    <a:lumMod val="65000"/>
                    <a:lumOff val="35000"/>
                  </a:schemeClr>
                </a:solidFill>
              </a:rPr>
              <a:t>Panos</a:t>
            </a:r>
            <a:endParaRPr lang="fi-FI" dirty="0">
              <a:solidFill>
                <a:schemeClr val="tx1">
                  <a:lumMod val="65000"/>
                  <a:lumOff val="35000"/>
                </a:schemeClr>
              </a:solidFill>
            </a:endParaRPr>
          </a:p>
        </p:txBody>
      </p:sp>
      <p:sp>
        <p:nvSpPr>
          <p:cNvPr id="6" name="Suorakulmio 5">
            <a:extLst>
              <a:ext uri="{FF2B5EF4-FFF2-40B4-BE49-F238E27FC236}">
                <a16:creationId xmlns:a16="http://schemas.microsoft.com/office/drawing/2014/main" id="{0EAF21E4-6821-416E-A227-75250CADC17E}"/>
              </a:ext>
            </a:extLst>
          </p:cNvPr>
          <p:cNvSpPr/>
          <p:nvPr/>
        </p:nvSpPr>
        <p:spPr>
          <a:xfrm>
            <a:off x="3419872" y="3429000"/>
            <a:ext cx="1512168" cy="79208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tx1">
                    <a:lumMod val="65000"/>
                    <a:lumOff val="35000"/>
                  </a:schemeClr>
                </a:solidFill>
              </a:rPr>
              <a:t>Teko/interventio/tuotos</a:t>
            </a:r>
          </a:p>
        </p:txBody>
      </p:sp>
      <p:sp>
        <p:nvSpPr>
          <p:cNvPr id="7" name="Suorakulmio 6">
            <a:extLst>
              <a:ext uri="{FF2B5EF4-FFF2-40B4-BE49-F238E27FC236}">
                <a16:creationId xmlns:a16="http://schemas.microsoft.com/office/drawing/2014/main" id="{0B9B309D-F814-4204-9760-B201716262FE}"/>
              </a:ext>
            </a:extLst>
          </p:cNvPr>
          <p:cNvSpPr/>
          <p:nvPr/>
        </p:nvSpPr>
        <p:spPr>
          <a:xfrm>
            <a:off x="4932040" y="3212976"/>
            <a:ext cx="1512168" cy="100811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a:solidFill>
                  <a:schemeClr val="tx1">
                    <a:lumMod val="65000"/>
                    <a:lumOff val="35000"/>
                  </a:schemeClr>
                </a:solidFill>
              </a:rPr>
              <a:t>Vaikutus</a:t>
            </a:r>
            <a:endParaRPr lang="fi-FI" dirty="0">
              <a:solidFill>
                <a:schemeClr val="tx1">
                  <a:lumMod val="65000"/>
                  <a:lumOff val="35000"/>
                </a:schemeClr>
              </a:solidFill>
            </a:endParaRPr>
          </a:p>
        </p:txBody>
      </p:sp>
      <p:sp>
        <p:nvSpPr>
          <p:cNvPr id="8" name="Suorakulmio 7">
            <a:extLst>
              <a:ext uri="{FF2B5EF4-FFF2-40B4-BE49-F238E27FC236}">
                <a16:creationId xmlns:a16="http://schemas.microsoft.com/office/drawing/2014/main" id="{A6DD8121-EE95-4B63-BF8E-3E2C35F6136E}"/>
              </a:ext>
            </a:extLst>
          </p:cNvPr>
          <p:cNvSpPr/>
          <p:nvPr/>
        </p:nvSpPr>
        <p:spPr>
          <a:xfrm>
            <a:off x="6444208" y="2996950"/>
            <a:ext cx="1512168" cy="122413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a:solidFill>
                  <a:schemeClr val="tx1">
                    <a:lumMod val="65000"/>
                    <a:lumOff val="35000"/>
                  </a:schemeClr>
                </a:solidFill>
              </a:rPr>
              <a:t>Vaikuttavuus</a:t>
            </a:r>
            <a:endParaRPr lang="fi-FI" dirty="0">
              <a:solidFill>
                <a:schemeClr val="tx1">
                  <a:lumMod val="65000"/>
                  <a:lumOff val="35000"/>
                </a:schemeClr>
              </a:solidFill>
            </a:endParaRPr>
          </a:p>
        </p:txBody>
      </p:sp>
      <p:cxnSp>
        <p:nvCxnSpPr>
          <p:cNvPr id="10" name="Suora nuoliyhdysviiva 9">
            <a:extLst>
              <a:ext uri="{FF2B5EF4-FFF2-40B4-BE49-F238E27FC236}">
                <a16:creationId xmlns:a16="http://schemas.microsoft.com/office/drawing/2014/main" id="{D5B457FA-DB87-47B8-85AD-46BC6AF8AD6B}"/>
              </a:ext>
            </a:extLst>
          </p:cNvPr>
          <p:cNvCxnSpPr>
            <a:cxnSpLocks/>
          </p:cNvCxnSpPr>
          <p:nvPr/>
        </p:nvCxnSpPr>
        <p:spPr>
          <a:xfrm flipH="1">
            <a:off x="2465766" y="2571189"/>
            <a:ext cx="4932548" cy="82144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2" name="Tekstiruutu 11">
            <a:extLst>
              <a:ext uri="{FF2B5EF4-FFF2-40B4-BE49-F238E27FC236}">
                <a16:creationId xmlns:a16="http://schemas.microsoft.com/office/drawing/2014/main" id="{62F2386A-0891-4121-940A-C26213539B5A}"/>
              </a:ext>
            </a:extLst>
          </p:cNvPr>
          <p:cNvSpPr txBox="1"/>
          <p:nvPr/>
        </p:nvSpPr>
        <p:spPr>
          <a:xfrm rot="21031405">
            <a:off x="3153727" y="2649253"/>
            <a:ext cx="3240360" cy="369332"/>
          </a:xfrm>
          <a:prstGeom prst="rect">
            <a:avLst/>
          </a:prstGeom>
          <a:noFill/>
        </p:spPr>
        <p:txBody>
          <a:bodyPr wrap="square" rtlCol="0">
            <a:spAutoFit/>
          </a:bodyPr>
          <a:lstStyle/>
          <a:p>
            <a:r>
              <a:rPr lang="fi-FI" dirty="0"/>
              <a:t>Tavoitteellinen vaikuttavuus</a:t>
            </a:r>
          </a:p>
        </p:txBody>
      </p:sp>
      <p:sp>
        <p:nvSpPr>
          <p:cNvPr id="13" name="Tekstiruutu 12">
            <a:extLst>
              <a:ext uri="{FF2B5EF4-FFF2-40B4-BE49-F238E27FC236}">
                <a16:creationId xmlns:a16="http://schemas.microsoft.com/office/drawing/2014/main" id="{97BF0F00-ACD9-4087-A00A-5E7830F05231}"/>
              </a:ext>
            </a:extLst>
          </p:cNvPr>
          <p:cNvSpPr txBox="1"/>
          <p:nvPr/>
        </p:nvSpPr>
        <p:spPr>
          <a:xfrm>
            <a:off x="6444208" y="4320265"/>
            <a:ext cx="1512168" cy="1200329"/>
          </a:xfrm>
          <a:prstGeom prst="rect">
            <a:avLst/>
          </a:prstGeom>
          <a:noFill/>
        </p:spPr>
        <p:txBody>
          <a:bodyPr wrap="square" rtlCol="0">
            <a:spAutoFit/>
          </a:bodyPr>
          <a:lstStyle/>
          <a:p>
            <a:r>
              <a:rPr lang="fi-FI" sz="1200" dirty="0"/>
              <a:t>Yhteiskunnan tilaa mittaavat indikaattorit (muutokset näkyvät pitkällä aikavälillä 6+ vuotta)</a:t>
            </a:r>
          </a:p>
        </p:txBody>
      </p:sp>
      <p:sp>
        <p:nvSpPr>
          <p:cNvPr id="14" name="Tekstiruutu 13">
            <a:extLst>
              <a:ext uri="{FF2B5EF4-FFF2-40B4-BE49-F238E27FC236}">
                <a16:creationId xmlns:a16="http://schemas.microsoft.com/office/drawing/2014/main" id="{7598C384-2F4B-4F82-873E-25C9FBFCF979}"/>
              </a:ext>
            </a:extLst>
          </p:cNvPr>
          <p:cNvSpPr txBox="1"/>
          <p:nvPr/>
        </p:nvSpPr>
        <p:spPr>
          <a:xfrm>
            <a:off x="4932040" y="4324453"/>
            <a:ext cx="1512168" cy="1384995"/>
          </a:xfrm>
          <a:prstGeom prst="rect">
            <a:avLst/>
          </a:prstGeom>
          <a:noFill/>
        </p:spPr>
        <p:txBody>
          <a:bodyPr wrap="square" rtlCol="0">
            <a:spAutoFit/>
          </a:bodyPr>
          <a:lstStyle/>
          <a:p>
            <a:r>
              <a:rPr lang="fi-FI" sz="1200" dirty="0"/>
              <a:t>Mitataan tavoitteena olevien konkreettisten muutosten onnistumisella. Näkyvät/syntyvät 3-6 vuodessa.  </a:t>
            </a:r>
          </a:p>
        </p:txBody>
      </p:sp>
      <p:sp>
        <p:nvSpPr>
          <p:cNvPr id="15" name="Tekstiruutu 14">
            <a:extLst>
              <a:ext uri="{FF2B5EF4-FFF2-40B4-BE49-F238E27FC236}">
                <a16:creationId xmlns:a16="http://schemas.microsoft.com/office/drawing/2014/main" id="{35399A01-2A9E-4AC2-AF22-F5BA7922EBC8}"/>
              </a:ext>
            </a:extLst>
          </p:cNvPr>
          <p:cNvSpPr txBox="1"/>
          <p:nvPr/>
        </p:nvSpPr>
        <p:spPr>
          <a:xfrm>
            <a:off x="3419872" y="4316077"/>
            <a:ext cx="1512168" cy="1384995"/>
          </a:xfrm>
          <a:prstGeom prst="rect">
            <a:avLst/>
          </a:prstGeom>
          <a:noFill/>
        </p:spPr>
        <p:txBody>
          <a:bodyPr wrap="square" rtlCol="0">
            <a:spAutoFit/>
          </a:bodyPr>
          <a:lstStyle/>
          <a:p>
            <a:r>
              <a:rPr lang="fi-FI" sz="1200" dirty="0"/>
              <a:t>Seurataan toteutumista ja ennakoidaan toivottujen vaikutusten syntymisen todennäköisyyttä. </a:t>
            </a:r>
          </a:p>
        </p:txBody>
      </p:sp>
      <p:sp>
        <p:nvSpPr>
          <p:cNvPr id="16" name="Tekstiruutu 15">
            <a:extLst>
              <a:ext uri="{FF2B5EF4-FFF2-40B4-BE49-F238E27FC236}">
                <a16:creationId xmlns:a16="http://schemas.microsoft.com/office/drawing/2014/main" id="{8A184F5D-CB51-4490-9606-720F62D9C1F8}"/>
              </a:ext>
            </a:extLst>
          </p:cNvPr>
          <p:cNvSpPr txBox="1"/>
          <p:nvPr/>
        </p:nvSpPr>
        <p:spPr>
          <a:xfrm>
            <a:off x="1907704" y="4320264"/>
            <a:ext cx="1512168" cy="1015663"/>
          </a:xfrm>
          <a:prstGeom prst="rect">
            <a:avLst/>
          </a:prstGeom>
          <a:noFill/>
        </p:spPr>
        <p:txBody>
          <a:bodyPr wrap="square" rtlCol="0">
            <a:spAutoFit/>
          </a:bodyPr>
          <a:lstStyle/>
          <a:p>
            <a:r>
              <a:rPr lang="fi-FI" sz="1200" dirty="0"/>
              <a:t>Aika, työ, raha, ideat, materiaalit, sopimukset, oikeudet, kontaktit, osaaminen jne. </a:t>
            </a:r>
          </a:p>
        </p:txBody>
      </p:sp>
    </p:spTree>
    <p:extLst>
      <p:ext uri="{BB962C8B-B14F-4D97-AF65-F5344CB8AC3E}">
        <p14:creationId xmlns:p14="http://schemas.microsoft.com/office/powerpoint/2010/main" val="2487440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80A779A-0B27-4339-9789-E35FB7FC821E}"/>
              </a:ext>
            </a:extLst>
          </p:cNvPr>
          <p:cNvSpPr>
            <a:spLocks noGrp="1"/>
          </p:cNvSpPr>
          <p:nvPr>
            <p:ph type="title"/>
          </p:nvPr>
        </p:nvSpPr>
        <p:spPr/>
        <p:txBody>
          <a:bodyPr>
            <a:normAutofit fontScale="90000"/>
          </a:bodyPr>
          <a:lstStyle/>
          <a:p>
            <a:r>
              <a:rPr lang="fi-FI" dirty="0"/>
              <a:t>Vaikutusketju ja vaikuttavuuden mittaaminen eri vaiheissa</a:t>
            </a:r>
          </a:p>
        </p:txBody>
      </p:sp>
      <p:sp>
        <p:nvSpPr>
          <p:cNvPr id="5" name="Suorakulmio 4">
            <a:extLst>
              <a:ext uri="{FF2B5EF4-FFF2-40B4-BE49-F238E27FC236}">
                <a16:creationId xmlns:a16="http://schemas.microsoft.com/office/drawing/2014/main" id="{278879BD-1B5C-4268-B487-2F5572C67781}"/>
              </a:ext>
            </a:extLst>
          </p:cNvPr>
          <p:cNvSpPr/>
          <p:nvPr/>
        </p:nvSpPr>
        <p:spPr>
          <a:xfrm>
            <a:off x="1907704" y="3640837"/>
            <a:ext cx="1512168" cy="57606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a:solidFill>
                  <a:schemeClr val="tx1">
                    <a:lumMod val="65000"/>
                    <a:lumOff val="35000"/>
                  </a:schemeClr>
                </a:solidFill>
              </a:rPr>
              <a:t>Panos</a:t>
            </a:r>
            <a:endParaRPr lang="fi-FI" dirty="0">
              <a:solidFill>
                <a:schemeClr val="tx1">
                  <a:lumMod val="65000"/>
                  <a:lumOff val="35000"/>
                </a:schemeClr>
              </a:solidFill>
            </a:endParaRPr>
          </a:p>
        </p:txBody>
      </p:sp>
      <p:sp>
        <p:nvSpPr>
          <p:cNvPr id="6" name="Suorakulmio 5">
            <a:extLst>
              <a:ext uri="{FF2B5EF4-FFF2-40B4-BE49-F238E27FC236}">
                <a16:creationId xmlns:a16="http://schemas.microsoft.com/office/drawing/2014/main" id="{0EAF21E4-6821-416E-A227-75250CADC17E}"/>
              </a:ext>
            </a:extLst>
          </p:cNvPr>
          <p:cNvSpPr/>
          <p:nvPr/>
        </p:nvSpPr>
        <p:spPr>
          <a:xfrm>
            <a:off x="3419872" y="3429000"/>
            <a:ext cx="1512168" cy="79208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400" dirty="0">
                <a:solidFill>
                  <a:schemeClr val="tx1">
                    <a:lumMod val="65000"/>
                    <a:lumOff val="35000"/>
                  </a:schemeClr>
                </a:solidFill>
              </a:rPr>
              <a:t>Teko/interventio/tuotos</a:t>
            </a:r>
          </a:p>
        </p:txBody>
      </p:sp>
      <p:sp>
        <p:nvSpPr>
          <p:cNvPr id="7" name="Suorakulmio 6">
            <a:extLst>
              <a:ext uri="{FF2B5EF4-FFF2-40B4-BE49-F238E27FC236}">
                <a16:creationId xmlns:a16="http://schemas.microsoft.com/office/drawing/2014/main" id="{0B9B309D-F814-4204-9760-B201716262FE}"/>
              </a:ext>
            </a:extLst>
          </p:cNvPr>
          <p:cNvSpPr/>
          <p:nvPr/>
        </p:nvSpPr>
        <p:spPr>
          <a:xfrm>
            <a:off x="4932040" y="3212976"/>
            <a:ext cx="1512168" cy="1008112"/>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a:solidFill>
                  <a:schemeClr val="tx1">
                    <a:lumMod val="65000"/>
                    <a:lumOff val="35000"/>
                  </a:schemeClr>
                </a:solidFill>
              </a:rPr>
              <a:t>Vaikutus (muutos)</a:t>
            </a:r>
            <a:endParaRPr lang="fi-FI" dirty="0">
              <a:solidFill>
                <a:schemeClr val="tx1">
                  <a:lumMod val="65000"/>
                  <a:lumOff val="35000"/>
                </a:schemeClr>
              </a:solidFill>
            </a:endParaRPr>
          </a:p>
        </p:txBody>
      </p:sp>
      <p:sp>
        <p:nvSpPr>
          <p:cNvPr id="8" name="Suorakulmio 7">
            <a:extLst>
              <a:ext uri="{FF2B5EF4-FFF2-40B4-BE49-F238E27FC236}">
                <a16:creationId xmlns:a16="http://schemas.microsoft.com/office/drawing/2014/main" id="{A6DD8121-EE95-4B63-BF8E-3E2C35F6136E}"/>
              </a:ext>
            </a:extLst>
          </p:cNvPr>
          <p:cNvSpPr/>
          <p:nvPr/>
        </p:nvSpPr>
        <p:spPr>
          <a:xfrm>
            <a:off x="6444208" y="2996951"/>
            <a:ext cx="1512168" cy="1219949"/>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a:solidFill>
                  <a:schemeClr val="tx1">
                    <a:lumMod val="65000"/>
                    <a:lumOff val="35000"/>
                  </a:schemeClr>
                </a:solidFill>
              </a:rPr>
              <a:t>Vaikuttavuus</a:t>
            </a:r>
            <a:endParaRPr lang="fi-FI" dirty="0">
              <a:solidFill>
                <a:schemeClr val="tx1">
                  <a:lumMod val="65000"/>
                  <a:lumOff val="35000"/>
                </a:schemeClr>
              </a:solidFill>
            </a:endParaRPr>
          </a:p>
        </p:txBody>
      </p:sp>
      <p:cxnSp>
        <p:nvCxnSpPr>
          <p:cNvPr id="10" name="Suora nuoliyhdysviiva 9">
            <a:extLst>
              <a:ext uri="{FF2B5EF4-FFF2-40B4-BE49-F238E27FC236}">
                <a16:creationId xmlns:a16="http://schemas.microsoft.com/office/drawing/2014/main" id="{D5B457FA-DB87-47B8-85AD-46BC6AF8AD6B}"/>
              </a:ext>
            </a:extLst>
          </p:cNvPr>
          <p:cNvCxnSpPr>
            <a:cxnSpLocks/>
          </p:cNvCxnSpPr>
          <p:nvPr/>
        </p:nvCxnSpPr>
        <p:spPr>
          <a:xfrm flipH="1">
            <a:off x="2465766" y="2571189"/>
            <a:ext cx="4932548" cy="82144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2" name="Tekstiruutu 11">
            <a:extLst>
              <a:ext uri="{FF2B5EF4-FFF2-40B4-BE49-F238E27FC236}">
                <a16:creationId xmlns:a16="http://schemas.microsoft.com/office/drawing/2014/main" id="{62F2386A-0891-4121-940A-C26213539B5A}"/>
              </a:ext>
            </a:extLst>
          </p:cNvPr>
          <p:cNvSpPr txBox="1"/>
          <p:nvPr/>
        </p:nvSpPr>
        <p:spPr>
          <a:xfrm rot="21031405">
            <a:off x="3153727" y="2649253"/>
            <a:ext cx="3240360" cy="369332"/>
          </a:xfrm>
          <a:prstGeom prst="rect">
            <a:avLst/>
          </a:prstGeom>
          <a:noFill/>
        </p:spPr>
        <p:txBody>
          <a:bodyPr wrap="square" rtlCol="0">
            <a:spAutoFit/>
          </a:bodyPr>
          <a:lstStyle/>
          <a:p>
            <a:r>
              <a:rPr lang="fi-FI" dirty="0"/>
              <a:t>Tavoitteellinen vaikuttavuus</a:t>
            </a:r>
          </a:p>
        </p:txBody>
      </p:sp>
      <p:sp>
        <p:nvSpPr>
          <p:cNvPr id="13" name="Tekstiruutu 12">
            <a:extLst>
              <a:ext uri="{FF2B5EF4-FFF2-40B4-BE49-F238E27FC236}">
                <a16:creationId xmlns:a16="http://schemas.microsoft.com/office/drawing/2014/main" id="{97BF0F00-ACD9-4087-A00A-5E7830F05231}"/>
              </a:ext>
            </a:extLst>
          </p:cNvPr>
          <p:cNvSpPr txBox="1"/>
          <p:nvPr/>
        </p:nvSpPr>
        <p:spPr>
          <a:xfrm>
            <a:off x="6444208" y="4320265"/>
            <a:ext cx="1512168" cy="1015663"/>
          </a:xfrm>
          <a:prstGeom prst="rect">
            <a:avLst/>
          </a:prstGeom>
          <a:noFill/>
        </p:spPr>
        <p:txBody>
          <a:bodyPr wrap="square" rtlCol="0">
            <a:spAutoFit/>
          </a:bodyPr>
          <a:lstStyle/>
          <a:p>
            <a:r>
              <a:rPr lang="fi-FI" sz="1200" dirty="0"/>
              <a:t>Yhteiskunnan tilaa mittaavat indikaattorit (muutokset näkyvät pitkällä aikavälillä)</a:t>
            </a:r>
          </a:p>
        </p:txBody>
      </p:sp>
      <p:sp>
        <p:nvSpPr>
          <p:cNvPr id="14" name="Tekstiruutu 13">
            <a:extLst>
              <a:ext uri="{FF2B5EF4-FFF2-40B4-BE49-F238E27FC236}">
                <a16:creationId xmlns:a16="http://schemas.microsoft.com/office/drawing/2014/main" id="{7598C384-2F4B-4F82-873E-25C9FBFCF979}"/>
              </a:ext>
            </a:extLst>
          </p:cNvPr>
          <p:cNvSpPr txBox="1"/>
          <p:nvPr/>
        </p:nvSpPr>
        <p:spPr>
          <a:xfrm>
            <a:off x="4932040" y="4324453"/>
            <a:ext cx="1512168" cy="1384995"/>
          </a:xfrm>
          <a:prstGeom prst="rect">
            <a:avLst/>
          </a:prstGeom>
          <a:noFill/>
        </p:spPr>
        <p:txBody>
          <a:bodyPr wrap="square" rtlCol="0">
            <a:spAutoFit/>
          </a:bodyPr>
          <a:lstStyle/>
          <a:p>
            <a:r>
              <a:rPr lang="fi-FI" sz="1200" dirty="0"/>
              <a:t>Mitataan tavoitteena olevien konkreettisten muutosten onnistumisella. Näkyvät/syntyvät 3-6 vuodessa.  </a:t>
            </a:r>
          </a:p>
        </p:txBody>
      </p:sp>
      <p:sp>
        <p:nvSpPr>
          <p:cNvPr id="15" name="Tekstiruutu 14">
            <a:extLst>
              <a:ext uri="{FF2B5EF4-FFF2-40B4-BE49-F238E27FC236}">
                <a16:creationId xmlns:a16="http://schemas.microsoft.com/office/drawing/2014/main" id="{35399A01-2A9E-4AC2-AF22-F5BA7922EBC8}"/>
              </a:ext>
            </a:extLst>
          </p:cNvPr>
          <p:cNvSpPr txBox="1"/>
          <p:nvPr/>
        </p:nvSpPr>
        <p:spPr>
          <a:xfrm>
            <a:off x="3419872" y="4316077"/>
            <a:ext cx="1512168" cy="1384995"/>
          </a:xfrm>
          <a:prstGeom prst="rect">
            <a:avLst/>
          </a:prstGeom>
          <a:noFill/>
        </p:spPr>
        <p:txBody>
          <a:bodyPr wrap="square" rtlCol="0">
            <a:spAutoFit/>
          </a:bodyPr>
          <a:lstStyle/>
          <a:p>
            <a:r>
              <a:rPr lang="fi-FI" sz="1200" dirty="0"/>
              <a:t>Seurataan toteutumista ja ennakoidaan toivottujen vaikutusten syntymisen todennäköisyyttä. </a:t>
            </a:r>
          </a:p>
        </p:txBody>
      </p:sp>
      <p:sp>
        <p:nvSpPr>
          <p:cNvPr id="16" name="Tekstiruutu 15">
            <a:extLst>
              <a:ext uri="{FF2B5EF4-FFF2-40B4-BE49-F238E27FC236}">
                <a16:creationId xmlns:a16="http://schemas.microsoft.com/office/drawing/2014/main" id="{8A184F5D-CB51-4490-9606-720F62D9C1F8}"/>
              </a:ext>
            </a:extLst>
          </p:cNvPr>
          <p:cNvSpPr txBox="1"/>
          <p:nvPr/>
        </p:nvSpPr>
        <p:spPr>
          <a:xfrm>
            <a:off x="1907704" y="4320264"/>
            <a:ext cx="1512168" cy="1015663"/>
          </a:xfrm>
          <a:prstGeom prst="rect">
            <a:avLst/>
          </a:prstGeom>
          <a:noFill/>
        </p:spPr>
        <p:txBody>
          <a:bodyPr wrap="square" rtlCol="0">
            <a:spAutoFit/>
          </a:bodyPr>
          <a:lstStyle/>
          <a:p>
            <a:r>
              <a:rPr lang="fi-FI" sz="1200" dirty="0"/>
              <a:t>Aika, työ, raha, ideat, materiaalit, sopimukset, oikeudet, kontaktit, osaaminen jne. </a:t>
            </a:r>
          </a:p>
        </p:txBody>
      </p:sp>
      <p:sp>
        <p:nvSpPr>
          <p:cNvPr id="3" name="Ellipsi 2">
            <a:extLst>
              <a:ext uri="{FF2B5EF4-FFF2-40B4-BE49-F238E27FC236}">
                <a16:creationId xmlns:a16="http://schemas.microsoft.com/office/drawing/2014/main" id="{5BA44134-0947-4B52-83E9-2F14A7456195}"/>
              </a:ext>
            </a:extLst>
          </p:cNvPr>
          <p:cNvSpPr/>
          <p:nvPr/>
        </p:nvSpPr>
        <p:spPr>
          <a:xfrm rot="21334796">
            <a:off x="1858286" y="3298776"/>
            <a:ext cx="4707350" cy="1011981"/>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Tekstiruutu 3">
            <a:extLst>
              <a:ext uri="{FF2B5EF4-FFF2-40B4-BE49-F238E27FC236}">
                <a16:creationId xmlns:a16="http://schemas.microsoft.com/office/drawing/2014/main" id="{8ECF2A8E-BD48-450D-884B-AD46F9A4E273}"/>
              </a:ext>
            </a:extLst>
          </p:cNvPr>
          <p:cNvSpPr txBox="1"/>
          <p:nvPr/>
        </p:nvSpPr>
        <p:spPr>
          <a:xfrm>
            <a:off x="1259632" y="6309320"/>
            <a:ext cx="5544616" cy="430887"/>
          </a:xfrm>
          <a:prstGeom prst="rect">
            <a:avLst/>
          </a:prstGeom>
          <a:noFill/>
        </p:spPr>
        <p:txBody>
          <a:bodyPr wrap="square" rtlCol="0">
            <a:spAutoFit/>
          </a:bodyPr>
          <a:lstStyle/>
          <a:p>
            <a:r>
              <a:rPr lang="fi-FI" sz="1100" dirty="0">
                <a:latin typeface="Calibri" panose="020F0502020204030204" pitchFamily="34" charset="0"/>
                <a:cs typeface="Calibri" panose="020F0502020204030204" pitchFamily="34" charset="0"/>
              </a:rPr>
              <a:t>Sininen ympyröinti: siltasopimuksen suhteutuminen tähän. Siltasopimusta voidaan pitää sekä panoksena, tekona, että vaikutuksena. </a:t>
            </a:r>
          </a:p>
        </p:txBody>
      </p:sp>
    </p:spTree>
    <p:extLst>
      <p:ext uri="{BB962C8B-B14F-4D97-AF65-F5344CB8AC3E}">
        <p14:creationId xmlns:p14="http://schemas.microsoft.com/office/powerpoint/2010/main" val="849246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DA1CC9A-47DC-4A82-89A1-9D31E8B30FDF}"/>
              </a:ext>
            </a:extLst>
          </p:cNvPr>
          <p:cNvSpPr>
            <a:spLocks noGrp="1"/>
          </p:cNvSpPr>
          <p:nvPr>
            <p:ph type="title"/>
          </p:nvPr>
        </p:nvSpPr>
        <p:spPr/>
        <p:txBody>
          <a:bodyPr>
            <a:normAutofit fontScale="90000"/>
          </a:bodyPr>
          <a:lstStyle/>
          <a:p>
            <a:r>
              <a:rPr lang="fi-FI" dirty="0"/>
              <a:t>Siltasopimus ja vaikuttavuus 1/2</a:t>
            </a:r>
          </a:p>
        </p:txBody>
      </p:sp>
      <p:sp>
        <p:nvSpPr>
          <p:cNvPr id="3" name="Sisällön paikkamerkki 2">
            <a:extLst>
              <a:ext uri="{FF2B5EF4-FFF2-40B4-BE49-F238E27FC236}">
                <a16:creationId xmlns:a16="http://schemas.microsoft.com/office/drawing/2014/main" id="{006D37E5-0CE5-447C-9F2D-221F31254F87}"/>
              </a:ext>
            </a:extLst>
          </p:cNvPr>
          <p:cNvSpPr>
            <a:spLocks noGrp="1"/>
          </p:cNvSpPr>
          <p:nvPr>
            <p:ph sz="half" idx="1"/>
          </p:nvPr>
        </p:nvSpPr>
        <p:spPr/>
        <p:txBody>
          <a:bodyPr>
            <a:normAutofit fontScale="62500" lnSpcReduction="20000"/>
          </a:bodyPr>
          <a:lstStyle/>
          <a:p>
            <a:r>
              <a:rPr lang="fi-FI" dirty="0"/>
              <a:t>Siltasopimus on väline strategisten tavoitteiden (vision) toteuttamiselle</a:t>
            </a:r>
          </a:p>
          <a:p>
            <a:r>
              <a:rPr lang="fi-FI" dirty="0"/>
              <a:t>Visio perustuu haasteeseen: positiivinen rakennemuutos</a:t>
            </a:r>
          </a:p>
          <a:p>
            <a:r>
              <a:rPr lang="fi-FI" dirty="0"/>
              <a:t>Strateginen tavoite/visio: </a:t>
            </a:r>
            <a:r>
              <a:rPr lang="fi-FI" i="1" dirty="0"/>
              <a:t>Maakunnassa kasvupotentiaaliset yritykset, sekä hyvinvoinnin ja alueen kehittymisen kannalta tarpeellisten alojen työnantajat löytävät osaamistarpeisiinsa vastaavaa työvoimaa tai pystyvät kouluttamaan olemassa olevaa henkilöstöään, eikä kasvu jää kiinni työvoiman saamisen hankaluudesta tai työntekijöiden puutteellisesta osaamisesta.</a:t>
            </a:r>
            <a:endParaRPr lang="fi-FI" dirty="0"/>
          </a:p>
        </p:txBody>
      </p:sp>
      <p:sp>
        <p:nvSpPr>
          <p:cNvPr id="4" name="Sisällön paikkamerkki 3">
            <a:extLst>
              <a:ext uri="{FF2B5EF4-FFF2-40B4-BE49-F238E27FC236}">
                <a16:creationId xmlns:a16="http://schemas.microsoft.com/office/drawing/2014/main" id="{0B3406C4-4792-4A8C-82C7-A4D02F37E416}"/>
              </a:ext>
            </a:extLst>
          </p:cNvPr>
          <p:cNvSpPr>
            <a:spLocks noGrp="1"/>
          </p:cNvSpPr>
          <p:nvPr>
            <p:ph sz="half" idx="2"/>
          </p:nvPr>
        </p:nvSpPr>
        <p:spPr/>
        <p:txBody>
          <a:bodyPr>
            <a:normAutofit fontScale="92500" lnSpcReduction="20000"/>
          </a:bodyPr>
          <a:lstStyle/>
          <a:p>
            <a:r>
              <a:rPr lang="fi-FI" sz="2000" dirty="0"/>
              <a:t>Vision toteutumiseksi oleelliset toimet on koottu siltasopimuksen teemoihin: </a:t>
            </a:r>
          </a:p>
          <a:p>
            <a:pPr lvl="1"/>
            <a:r>
              <a:rPr lang="fi-FI" sz="1600" dirty="0"/>
              <a:t>Työvoiman saatavuus ja teollisuuden kilpailukyky</a:t>
            </a:r>
          </a:p>
          <a:p>
            <a:pPr lvl="1"/>
            <a:r>
              <a:rPr lang="fi-FI" sz="1600" dirty="0"/>
              <a:t>Työllisyyspotentiaalin ja T&amp;K-alustojen hyödyntäminen</a:t>
            </a:r>
          </a:p>
          <a:p>
            <a:pPr lvl="1"/>
            <a:r>
              <a:rPr lang="fi-FI" sz="1600" dirty="0"/>
              <a:t>Kiertotalouden osaamistarpeet</a:t>
            </a:r>
          </a:p>
          <a:p>
            <a:pPr lvl="1"/>
            <a:r>
              <a:rPr lang="fi-FI" sz="1600" dirty="0"/>
              <a:t>Sujuva ja ilmastoystävällinen liikenne</a:t>
            </a:r>
          </a:p>
          <a:p>
            <a:r>
              <a:rPr lang="fi-FI" sz="2000" dirty="0"/>
              <a:t>Teemojen alle on valittu joukosta toimenpiteitä ne, joilla on arvioitu olevan eniten vaikuttavuutta, joiden toteuttaminen nähdään tärkeänä sekä mahdollisena toteuttaa ja joille siltasopimuksen on arvioitu tuovan lisäarvoa.</a:t>
            </a:r>
          </a:p>
        </p:txBody>
      </p:sp>
    </p:spTree>
    <p:extLst>
      <p:ext uri="{BB962C8B-B14F-4D97-AF65-F5344CB8AC3E}">
        <p14:creationId xmlns:p14="http://schemas.microsoft.com/office/powerpoint/2010/main" val="2501932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832456F-0358-4DC6-B9DD-E0BD1D3ECF50}"/>
              </a:ext>
            </a:extLst>
          </p:cNvPr>
          <p:cNvSpPr>
            <a:spLocks noGrp="1"/>
          </p:cNvSpPr>
          <p:nvPr>
            <p:ph type="title"/>
          </p:nvPr>
        </p:nvSpPr>
        <p:spPr/>
        <p:txBody>
          <a:bodyPr>
            <a:normAutofit fontScale="90000"/>
          </a:bodyPr>
          <a:lstStyle/>
          <a:p>
            <a:r>
              <a:rPr lang="fi-FI" dirty="0"/>
              <a:t>Siltasopimus ja vaikuttavuus 2/2</a:t>
            </a:r>
          </a:p>
        </p:txBody>
      </p:sp>
      <p:sp>
        <p:nvSpPr>
          <p:cNvPr id="3" name="Sisällön paikkamerkki 2">
            <a:extLst>
              <a:ext uri="{FF2B5EF4-FFF2-40B4-BE49-F238E27FC236}">
                <a16:creationId xmlns:a16="http://schemas.microsoft.com/office/drawing/2014/main" id="{EA8AAE33-CA32-40D1-A188-1B9BE4A0E0B1}"/>
              </a:ext>
            </a:extLst>
          </p:cNvPr>
          <p:cNvSpPr>
            <a:spLocks noGrp="1"/>
          </p:cNvSpPr>
          <p:nvPr>
            <p:ph sz="half" idx="1"/>
          </p:nvPr>
        </p:nvSpPr>
        <p:spPr>
          <a:xfrm>
            <a:off x="925200" y="1415541"/>
            <a:ext cx="7535232" cy="964704"/>
          </a:xfrm>
        </p:spPr>
        <p:txBody>
          <a:bodyPr>
            <a:normAutofit/>
          </a:bodyPr>
          <a:lstStyle/>
          <a:p>
            <a:r>
              <a:rPr lang="fi-FI" sz="1800" dirty="0"/>
              <a:t>Maakunnan visio ja positiivisen rakennemuutoksen ratkaiseminen ei suoraan ole siltasopimuksen varassa, joten siltasopimusta tulee käsitellä vain välineenä, joka edesauttaa vision toteuttamista</a:t>
            </a:r>
          </a:p>
          <a:p>
            <a:pPr lvl="1"/>
            <a:endParaRPr lang="fi-FI" sz="1400" dirty="0"/>
          </a:p>
        </p:txBody>
      </p:sp>
      <p:sp>
        <p:nvSpPr>
          <p:cNvPr id="4" name="Sisällön paikkamerkki 3">
            <a:extLst>
              <a:ext uri="{FF2B5EF4-FFF2-40B4-BE49-F238E27FC236}">
                <a16:creationId xmlns:a16="http://schemas.microsoft.com/office/drawing/2014/main" id="{22CB4603-1C04-43AF-A2AB-CA6075024DEE}"/>
              </a:ext>
            </a:extLst>
          </p:cNvPr>
          <p:cNvSpPr>
            <a:spLocks noGrp="1"/>
          </p:cNvSpPr>
          <p:nvPr>
            <p:ph sz="half" idx="2"/>
          </p:nvPr>
        </p:nvSpPr>
        <p:spPr>
          <a:xfrm>
            <a:off x="1115616" y="2380245"/>
            <a:ext cx="3733200" cy="4525963"/>
          </a:xfrm>
        </p:spPr>
        <p:txBody>
          <a:bodyPr>
            <a:normAutofit lnSpcReduction="10000"/>
          </a:bodyPr>
          <a:lstStyle/>
          <a:p>
            <a:pPr>
              <a:buFont typeface="Wingdings" panose="05000000000000000000" pitchFamily="2" charset="2"/>
              <a:buChar char="à"/>
            </a:pPr>
            <a:r>
              <a:rPr lang="fi-FI" sz="1800" dirty="0">
                <a:sym typeface="Wingdings" panose="05000000000000000000" pitchFamily="2" charset="2"/>
              </a:rPr>
              <a:t>Tästä Siltasopimuksen suoriksi  tavoitteiksi voidaan johtaa:</a:t>
            </a:r>
          </a:p>
          <a:p>
            <a:pPr lvl="1"/>
            <a:r>
              <a:rPr lang="fi-FI" sz="1400" dirty="0"/>
              <a:t>Rahan ja resurssien keskittäminen oleellisiin toimenpiteisiin (Perustelee)</a:t>
            </a:r>
          </a:p>
          <a:p>
            <a:pPr lvl="1"/>
            <a:r>
              <a:rPr lang="fi-FI" sz="1400" dirty="0"/>
              <a:t>Rahoitustarpeen perustelun helpottuminen (Perustelee)</a:t>
            </a:r>
          </a:p>
          <a:p>
            <a:pPr lvl="1"/>
            <a:r>
              <a:rPr lang="fi-FI" sz="1400" dirty="0"/>
              <a:t>Lisärahoitus  (Perustelee)</a:t>
            </a:r>
          </a:p>
          <a:p>
            <a:pPr lvl="1"/>
            <a:r>
              <a:rPr lang="fi-FI" sz="1400" dirty="0"/>
              <a:t>Yhteistyön ja yhteisen ymmärryksen parantuminen horisontaalisesti sekä vertikaalisesti (Kirkastaa, kokoaa, viestii)</a:t>
            </a:r>
          </a:p>
          <a:p>
            <a:pPr lvl="1"/>
            <a:r>
              <a:rPr lang="fi-FI" sz="1400" dirty="0"/>
              <a:t>Uudet teemaan liittyvät avaukset ja toimenpiteet, jotka siltasopimus mahdollistaa (Perustelee, kokoaa)</a:t>
            </a:r>
          </a:p>
          <a:p>
            <a:pPr lvl="1"/>
            <a:r>
              <a:rPr lang="fi-FI" sz="1400" dirty="0"/>
              <a:t>Jatkuvuuden turvaaminen (Monitoroi)</a:t>
            </a:r>
          </a:p>
          <a:p>
            <a:pPr marL="0" indent="0">
              <a:buNone/>
            </a:pPr>
            <a:endParaRPr lang="fi-FI" sz="800" dirty="0"/>
          </a:p>
          <a:p>
            <a:pPr marL="0" indent="0">
              <a:buNone/>
            </a:pPr>
            <a:endParaRPr lang="fi-FI" sz="800" dirty="0"/>
          </a:p>
          <a:p>
            <a:pPr marL="0" indent="0">
              <a:buNone/>
            </a:pPr>
            <a:endParaRPr lang="fi-FI" sz="800" dirty="0"/>
          </a:p>
          <a:p>
            <a:pPr marL="0" indent="0">
              <a:buNone/>
            </a:pPr>
            <a:endParaRPr lang="fi-FI" sz="800" dirty="0"/>
          </a:p>
          <a:p>
            <a:pPr marL="0" indent="0">
              <a:buNone/>
            </a:pPr>
            <a:endParaRPr lang="fi-FI" sz="800" dirty="0"/>
          </a:p>
          <a:p>
            <a:pPr marL="0" indent="0">
              <a:buNone/>
            </a:pPr>
            <a:endParaRPr lang="fi-FI" sz="800" dirty="0"/>
          </a:p>
          <a:p>
            <a:pPr marL="0" indent="0">
              <a:buNone/>
            </a:pPr>
            <a:r>
              <a:rPr lang="fi-FI" sz="900" dirty="0"/>
              <a:t>*Suluissa olevat ovat vaikuttavuuden mekanismeja, eli ”mitä siltasopimus tekee, jotta tavoite täyttyisi)</a:t>
            </a:r>
          </a:p>
        </p:txBody>
      </p:sp>
      <p:sp>
        <p:nvSpPr>
          <p:cNvPr id="5" name="Tekstiruutu 4">
            <a:extLst>
              <a:ext uri="{FF2B5EF4-FFF2-40B4-BE49-F238E27FC236}">
                <a16:creationId xmlns:a16="http://schemas.microsoft.com/office/drawing/2014/main" id="{C6B63C72-ACC1-454C-8782-0379A68E1B89}"/>
              </a:ext>
            </a:extLst>
          </p:cNvPr>
          <p:cNvSpPr txBox="1"/>
          <p:nvPr/>
        </p:nvSpPr>
        <p:spPr>
          <a:xfrm>
            <a:off x="5017618" y="2380245"/>
            <a:ext cx="3201182" cy="3816429"/>
          </a:xfrm>
          <a:prstGeom prst="rect">
            <a:avLst/>
          </a:prstGeom>
          <a:noFill/>
        </p:spPr>
        <p:txBody>
          <a:bodyPr wrap="square" rtlCol="0">
            <a:spAutoFit/>
          </a:bodyPr>
          <a:lstStyle/>
          <a:p>
            <a:r>
              <a:rPr lang="fi-FI" dirty="0"/>
              <a:t>Jolloin voidaan arvioida:</a:t>
            </a:r>
          </a:p>
          <a:p>
            <a:pPr marL="285750" indent="-285750">
              <a:buFont typeface="Arial" panose="020B0604020202020204" pitchFamily="34" charset="0"/>
              <a:buChar char="•"/>
            </a:pPr>
            <a:r>
              <a:rPr lang="fi-FI" sz="1400" dirty="0"/>
              <a:t>Valittujen toimenpiteiden relevanssia</a:t>
            </a:r>
          </a:p>
          <a:p>
            <a:pPr marL="285750" indent="-285750">
              <a:buFont typeface="Arial" panose="020B0604020202020204" pitchFamily="34" charset="0"/>
              <a:buChar char="•"/>
            </a:pPr>
            <a:r>
              <a:rPr lang="fi-FI" sz="1400" dirty="0"/>
              <a:t>Listattujen toimenpiteiden saamaa rahoitusta ja sen riittävyyttä</a:t>
            </a:r>
          </a:p>
          <a:p>
            <a:pPr marL="285750" indent="-285750">
              <a:buFont typeface="Arial" panose="020B0604020202020204" pitchFamily="34" charset="0"/>
              <a:buChar char="•"/>
            </a:pPr>
            <a:r>
              <a:rPr lang="fi-FI" sz="1400" dirty="0"/>
              <a:t>Uusien sopimuksen aikana syntyvien avausten määrää ja läpimenoa</a:t>
            </a:r>
          </a:p>
          <a:p>
            <a:pPr marL="285750" indent="-285750">
              <a:buFont typeface="Arial" panose="020B0604020202020204" pitchFamily="34" charset="0"/>
              <a:buChar char="•"/>
            </a:pPr>
            <a:r>
              <a:rPr lang="fi-FI" sz="1400" dirty="0"/>
              <a:t>Lisärahoituksen määrää</a:t>
            </a:r>
          </a:p>
          <a:p>
            <a:pPr marL="285750" indent="-285750">
              <a:buFont typeface="Arial" panose="020B0604020202020204" pitchFamily="34" charset="0"/>
              <a:buChar char="•"/>
            </a:pPr>
            <a:r>
              <a:rPr lang="fi-FI" sz="1400" dirty="0"/>
              <a:t>Yhteistyön koettua lisääntymistä ja toimivuutta</a:t>
            </a:r>
          </a:p>
          <a:p>
            <a:pPr marL="285750" indent="-285750">
              <a:buFont typeface="Arial" panose="020B0604020202020204" pitchFamily="34" charset="0"/>
              <a:buChar char="•"/>
            </a:pPr>
            <a:r>
              <a:rPr lang="fi-FI" sz="1400" dirty="0"/>
              <a:t>Toiminnan tuotoksena tai ohessa syntyvää jatkuvuutta (esim. toiminnan aikana suunnitellut jatkotoimenpiteet)</a:t>
            </a:r>
          </a:p>
          <a:p>
            <a:pPr marL="285750" indent="-285750">
              <a:buFont typeface="Arial" panose="020B0604020202020204" pitchFamily="34" charset="0"/>
              <a:buChar char="•"/>
            </a:pPr>
            <a:r>
              <a:rPr lang="fi-FI" sz="1400" dirty="0"/>
              <a:t>Asennemuutos Pirkanmaan rakennemuutoshaastetta kohtaan</a:t>
            </a:r>
            <a:endParaRPr lang="fi-FI" dirty="0"/>
          </a:p>
        </p:txBody>
      </p:sp>
    </p:spTree>
    <p:extLst>
      <p:ext uri="{BB962C8B-B14F-4D97-AF65-F5344CB8AC3E}">
        <p14:creationId xmlns:p14="http://schemas.microsoft.com/office/powerpoint/2010/main" val="572528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074ECE-87F3-44F5-B360-43BABB6D2A1A}"/>
              </a:ext>
            </a:extLst>
          </p:cNvPr>
          <p:cNvSpPr>
            <a:spLocks noGrp="1"/>
          </p:cNvSpPr>
          <p:nvPr>
            <p:ph type="title"/>
          </p:nvPr>
        </p:nvSpPr>
        <p:spPr/>
        <p:txBody>
          <a:bodyPr>
            <a:normAutofit fontScale="90000"/>
          </a:bodyPr>
          <a:lstStyle/>
          <a:p>
            <a:r>
              <a:rPr lang="fi-FI" dirty="0"/>
              <a:t>Vaikuttavuustarkastelun prosessi käytännössä</a:t>
            </a:r>
          </a:p>
        </p:txBody>
      </p:sp>
      <p:sp>
        <p:nvSpPr>
          <p:cNvPr id="3" name="Sisällön paikkamerkki 2">
            <a:extLst>
              <a:ext uri="{FF2B5EF4-FFF2-40B4-BE49-F238E27FC236}">
                <a16:creationId xmlns:a16="http://schemas.microsoft.com/office/drawing/2014/main" id="{31B9BFA2-0A22-4F09-B52F-6482292D4CCA}"/>
              </a:ext>
            </a:extLst>
          </p:cNvPr>
          <p:cNvSpPr>
            <a:spLocks noGrp="1"/>
          </p:cNvSpPr>
          <p:nvPr>
            <p:ph idx="1"/>
          </p:nvPr>
        </p:nvSpPr>
        <p:spPr/>
        <p:txBody>
          <a:bodyPr>
            <a:normAutofit fontScale="92500" lnSpcReduction="10000"/>
          </a:bodyPr>
          <a:lstStyle/>
          <a:p>
            <a:pPr marL="0" indent="0">
              <a:buNone/>
            </a:pPr>
            <a:r>
              <a:rPr lang="fi-FI" dirty="0"/>
              <a:t>Vaihe 1: Toimenpiteiden seuranta: keskeiset tavoitteet, etenemistilanne, saatu rahoitus, yhteydet eri ohjelmiin</a:t>
            </a:r>
          </a:p>
          <a:p>
            <a:pPr marL="0" indent="0">
              <a:buNone/>
            </a:pPr>
            <a:r>
              <a:rPr lang="fi-FI" dirty="0"/>
              <a:t>Vaihe 2: Siltasopimus aluekehittämisen välineenä, akateeminen tarkastelu (Jari Kolehmainen)</a:t>
            </a:r>
          </a:p>
          <a:p>
            <a:pPr marL="0" indent="0">
              <a:buNone/>
            </a:pPr>
            <a:r>
              <a:rPr lang="fi-FI" dirty="0"/>
              <a:t>Vaihe 3: Pienryhmäkeskustelut (2kpl) teemoilla </a:t>
            </a:r>
          </a:p>
          <a:p>
            <a:pPr marL="0" indent="0">
              <a:buNone/>
            </a:pPr>
            <a:r>
              <a:rPr lang="fi-FI" dirty="0"/>
              <a:t>Vaihe 4: Yhteenveto ja ryhmittely pohjustaen teoriaan ja keskusteluihin </a:t>
            </a:r>
          </a:p>
        </p:txBody>
      </p:sp>
    </p:spTree>
    <p:extLst>
      <p:ext uri="{BB962C8B-B14F-4D97-AF65-F5344CB8AC3E}">
        <p14:creationId xmlns:p14="http://schemas.microsoft.com/office/powerpoint/2010/main" val="214286654"/>
      </p:ext>
    </p:extLst>
  </p:cSld>
  <p:clrMapOvr>
    <a:masterClrMapping/>
  </p:clrMapOvr>
</p:sld>
</file>

<file path=ppt/theme/theme1.xml><?xml version="1.0" encoding="utf-8"?>
<a:theme xmlns:a="http://schemas.openxmlformats.org/drawingml/2006/main" name="Pirkanmaan liitto">
  <a:themeElements>
    <a:clrScheme name="Pirkanmaan liitto">
      <a:dk1>
        <a:sysClr val="windowText" lastClr="000000"/>
      </a:dk1>
      <a:lt1>
        <a:sysClr val="window" lastClr="FFFFFF"/>
      </a:lt1>
      <a:dk2>
        <a:srgbClr val="527D0A"/>
      </a:dk2>
      <a:lt2>
        <a:srgbClr val="EE7A14"/>
      </a:lt2>
      <a:accent1>
        <a:srgbClr val="E89500"/>
      </a:accent1>
      <a:accent2>
        <a:srgbClr val="C70400"/>
      </a:accent2>
      <a:accent3>
        <a:srgbClr val="E0D800"/>
      </a:accent3>
      <a:accent4>
        <a:srgbClr val="A1D045"/>
      </a:accent4>
      <a:accent5>
        <a:srgbClr val="C66549"/>
      </a:accent5>
      <a:accent6>
        <a:srgbClr val="18C4F7"/>
      </a:accent6>
      <a:hlink>
        <a:srgbClr val="0699C4"/>
      </a:hlink>
      <a:folHlink>
        <a:srgbClr val="00800C"/>
      </a:folHlink>
    </a:clrScheme>
    <a:fontScheme name="Pirkanmaan liitto">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sitys1" id="{5DB7315F-761F-4816-B66E-4B9D0B1DD594}" vid="{ABBA26AE-E1A1-4277-99BB-D20D153D895F}"/>
    </a:ext>
  </a:extLst>
</a:theme>
</file>

<file path=ppt/theme/theme2.xml><?xml version="1.0" encoding="utf-8"?>
<a:theme xmlns:a="http://schemas.openxmlformats.org/drawingml/2006/main" name="Office-teema">
  <a:themeElements>
    <a:clrScheme name="Pirkanmaan liitto">
      <a:dk1>
        <a:sysClr val="windowText" lastClr="000000"/>
      </a:dk1>
      <a:lt1>
        <a:sysClr val="window" lastClr="FFFFFF"/>
      </a:lt1>
      <a:dk2>
        <a:srgbClr val="527D0A"/>
      </a:dk2>
      <a:lt2>
        <a:srgbClr val="EE7A14"/>
      </a:lt2>
      <a:accent1>
        <a:srgbClr val="E89500"/>
      </a:accent1>
      <a:accent2>
        <a:srgbClr val="C70400"/>
      </a:accent2>
      <a:accent3>
        <a:srgbClr val="E0D800"/>
      </a:accent3>
      <a:accent4>
        <a:srgbClr val="A1D045"/>
      </a:accent4>
      <a:accent5>
        <a:srgbClr val="C66549"/>
      </a:accent5>
      <a:accent6>
        <a:srgbClr val="18C4F7"/>
      </a:accent6>
      <a:hlink>
        <a:srgbClr val="02FF30"/>
      </a:hlink>
      <a:folHlink>
        <a:srgbClr val="00800C"/>
      </a:folHlink>
    </a:clrScheme>
    <a:fontScheme name="Pirkanmaan liitto">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Pirkanmaan liitto">
      <a:dk1>
        <a:sysClr val="windowText" lastClr="000000"/>
      </a:dk1>
      <a:lt1>
        <a:sysClr val="window" lastClr="FFFFFF"/>
      </a:lt1>
      <a:dk2>
        <a:srgbClr val="527D0A"/>
      </a:dk2>
      <a:lt2>
        <a:srgbClr val="EE7A14"/>
      </a:lt2>
      <a:accent1>
        <a:srgbClr val="E89500"/>
      </a:accent1>
      <a:accent2>
        <a:srgbClr val="C70400"/>
      </a:accent2>
      <a:accent3>
        <a:srgbClr val="E0D800"/>
      </a:accent3>
      <a:accent4>
        <a:srgbClr val="A1D045"/>
      </a:accent4>
      <a:accent5>
        <a:srgbClr val="C66549"/>
      </a:accent5>
      <a:accent6>
        <a:srgbClr val="18C4F7"/>
      </a:accent6>
      <a:hlink>
        <a:srgbClr val="02FF30"/>
      </a:hlink>
      <a:folHlink>
        <a:srgbClr val="00800C"/>
      </a:folHlink>
    </a:clrScheme>
    <a:fontScheme name="Pirkanmaan liitto">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463ED1D9D2E9340A013C847DDE69177" ma:contentTypeVersion="8" ma:contentTypeDescription="Create a new document." ma:contentTypeScope="" ma:versionID="2fe7274ebd64a36f6a8dcdf0fcdd8073">
  <xsd:schema xmlns:xsd="http://www.w3.org/2001/XMLSchema" xmlns:xs="http://www.w3.org/2001/XMLSchema" xmlns:p="http://schemas.microsoft.com/office/2006/metadata/properties" xmlns:ns3="257b99d5-202a-41f8-8a09-0ac4bbff761f" targetNamespace="http://schemas.microsoft.com/office/2006/metadata/properties" ma:root="true" ma:fieldsID="9899092d9ad22439314323e30464ed4a" ns3:_="">
    <xsd:import namespace="257b99d5-202a-41f8-8a09-0ac4bbff761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7b99d5-202a-41f8-8a09-0ac4bbff76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987438-2D0B-4BE5-9061-2D6CC5AC2C13}">
  <ds:schemaRefs>
    <ds:schemaRef ds:uri="http://schemas.microsoft.com/sharepoint/v3/contenttype/forms"/>
  </ds:schemaRefs>
</ds:datastoreItem>
</file>

<file path=customXml/itemProps2.xml><?xml version="1.0" encoding="utf-8"?>
<ds:datastoreItem xmlns:ds="http://schemas.openxmlformats.org/officeDocument/2006/customXml" ds:itemID="{B1C9093D-A9A7-482C-B7AB-40EF594C06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7b99d5-202a-41f8-8a09-0ac4bbff76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E86E077-75CA-43CC-9ADA-C19BBBF06527}">
  <ds:schemaRefs>
    <ds:schemaRef ds:uri="http://purl.org/dc/elements/1.1/"/>
    <ds:schemaRef ds:uri="257b99d5-202a-41f8-8a09-0ac4bbff761f"/>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Pirkanmaan liitto PowerPoint-malli</Template>
  <TotalTime>26465</TotalTime>
  <Words>3978</Words>
  <Application>Microsoft Office PowerPoint</Application>
  <PresentationFormat>Näytössä katseltava diaesitys (4:3)</PresentationFormat>
  <Paragraphs>509</Paragraphs>
  <Slides>26</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26</vt:i4>
      </vt:variant>
    </vt:vector>
  </HeadingPairs>
  <TitlesOfParts>
    <vt:vector size="31" baseType="lpstr">
      <vt:lpstr>Arial</vt:lpstr>
      <vt:lpstr>Calibri</vt:lpstr>
      <vt:lpstr>Microsoft Sans Serif</vt:lpstr>
      <vt:lpstr>Wingdings</vt:lpstr>
      <vt:lpstr>Pirkanmaan liitto</vt:lpstr>
      <vt:lpstr>Siltasopimus ja vaikuttavuuden arviointi</vt:lpstr>
      <vt:lpstr>Hanke: lopputuotokset</vt:lpstr>
      <vt:lpstr>Mitä on vaikuttavuus?</vt:lpstr>
      <vt:lpstr>Miten vaikuttavuutta arvioidaan?</vt:lpstr>
      <vt:lpstr>Vaikutusketju ja vaikuttavuuden mittaaminen eri vaiheissa</vt:lpstr>
      <vt:lpstr>Vaikutusketju ja vaikuttavuuden mittaaminen eri vaiheissa</vt:lpstr>
      <vt:lpstr>Siltasopimus ja vaikuttavuus 1/2</vt:lpstr>
      <vt:lpstr>Siltasopimus ja vaikuttavuus 2/2</vt:lpstr>
      <vt:lpstr>Vaikuttavuustarkastelun prosessi käytännössä</vt:lpstr>
      <vt:lpstr>PowerPoint-esitys</vt:lpstr>
      <vt:lpstr>PowerPoint-esitys</vt:lpstr>
      <vt:lpstr>Siltasopimuksen toimenpiteet ja summatiivinen vaikuttavuus </vt:lpstr>
      <vt:lpstr>Osaamisen varmistamisen ketju – Mitä?</vt:lpstr>
      <vt:lpstr>Osaamisen varmistamisen ketju – Miten?</vt:lpstr>
      <vt:lpstr>Vaikuttavuusverkko</vt:lpstr>
      <vt:lpstr>Siltasopimuksen vaikuttavuuden mekanismit (”formatiivinen” vaikuttavuus, siltasopimus prosessina ja välineenä) </vt:lpstr>
      <vt:lpstr>Panos</vt:lpstr>
      <vt:lpstr>Teko, interventio</vt:lpstr>
      <vt:lpstr>Vaikutukset</vt:lpstr>
      <vt:lpstr>Vaikuttavuus</vt:lpstr>
      <vt:lpstr>Vaikuttavuuden mekanismit siltasopimuksessa </vt:lpstr>
      <vt:lpstr>Siltasopimuksen vaikuttavuuden mekanismien arviointi ja toteutuminen</vt:lpstr>
      <vt:lpstr>Siltasopimuksen vaikuttavuuden mekanismien arviointi ja toteutuminen</vt:lpstr>
      <vt:lpstr>Tärkeimmät kehityskohteet ja miten näitä edistää</vt:lpstr>
      <vt:lpstr>”Pirkanmaan ohjelmalla ei ole pyritty hakemaan siltarahaa, vaan tämä on toimintatapa, jossa on tunnistettu ekosysteemejä ja nähty kokonaisuuksia. Nähty se, miten eri toimijoiden ja tekijöiden tekemisten virroista syntyy koskia ja vaikuttavuutta.”</vt:lpstr>
      <vt:lpstr>PowerPoint-esitys</vt:lpstr>
    </vt:vector>
  </TitlesOfParts>
  <Company>Pirkanmaan 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Siltasopimus ja vaikuttavuuden arviointi</dc:title>
  <dc:creator>Nykänen Leena</dc:creator>
  <cp:lastModifiedBy>Nykänen Leena</cp:lastModifiedBy>
  <cp:revision>115</cp:revision>
  <dcterms:created xsi:type="dcterms:W3CDTF">2020-05-29T07:50:06Z</dcterms:created>
  <dcterms:modified xsi:type="dcterms:W3CDTF">2020-06-29T15:21:34Z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0x0101005463ED1D9D2E9340A013C847DDE69177</vt:lpwstr>
  </property>
</Properties>
</file>